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ustom.xml" ContentType="application/vnd.openxmlformats-officedocument.custom-properties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8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91" r:id="rId4"/>
  </p:sldMasterIdLst>
  <p:notesMasterIdLst>
    <p:notesMasterId r:id="rId54"/>
  </p:notesMasterIdLst>
  <p:handoutMasterIdLst>
    <p:handoutMasterId r:id="rId55"/>
  </p:handoutMasterIdLst>
  <p:sldIdLst>
    <p:sldId id="348" r:id="rId5"/>
    <p:sldId id="365" r:id="rId6"/>
    <p:sldId id="359" r:id="rId7"/>
    <p:sldId id="366" r:id="rId8"/>
    <p:sldId id="367" r:id="rId9"/>
    <p:sldId id="368" r:id="rId10"/>
    <p:sldId id="369" r:id="rId11"/>
    <p:sldId id="370" r:id="rId12"/>
    <p:sldId id="371" r:id="rId13"/>
    <p:sldId id="372" r:id="rId14"/>
    <p:sldId id="373" r:id="rId15"/>
    <p:sldId id="374" r:id="rId16"/>
    <p:sldId id="375" r:id="rId17"/>
    <p:sldId id="381" r:id="rId18"/>
    <p:sldId id="376" r:id="rId19"/>
    <p:sldId id="377" r:id="rId20"/>
    <p:sldId id="378" r:id="rId21"/>
    <p:sldId id="379" r:id="rId22"/>
    <p:sldId id="380" r:id="rId23"/>
    <p:sldId id="382" r:id="rId24"/>
    <p:sldId id="383" r:id="rId25"/>
    <p:sldId id="384" r:id="rId26"/>
    <p:sldId id="385" r:id="rId27"/>
    <p:sldId id="386" r:id="rId28"/>
    <p:sldId id="391" r:id="rId29"/>
    <p:sldId id="392" r:id="rId30"/>
    <p:sldId id="394" r:id="rId31"/>
    <p:sldId id="387" r:id="rId32"/>
    <p:sldId id="388" r:id="rId33"/>
    <p:sldId id="389" r:id="rId34"/>
    <p:sldId id="390" r:id="rId35"/>
    <p:sldId id="395" r:id="rId36"/>
    <p:sldId id="396" r:id="rId37"/>
    <p:sldId id="397" r:id="rId38"/>
    <p:sldId id="399" r:id="rId39"/>
    <p:sldId id="400" r:id="rId40"/>
    <p:sldId id="401" r:id="rId41"/>
    <p:sldId id="402" r:id="rId42"/>
    <p:sldId id="403" r:id="rId43"/>
    <p:sldId id="404" r:id="rId44"/>
    <p:sldId id="405" r:id="rId45"/>
    <p:sldId id="406" r:id="rId46"/>
    <p:sldId id="407" r:id="rId47"/>
    <p:sldId id="408" r:id="rId48"/>
    <p:sldId id="409" r:id="rId49"/>
    <p:sldId id="410" r:id="rId50"/>
    <p:sldId id="411" r:id="rId51"/>
    <p:sldId id="412" r:id="rId52"/>
    <p:sldId id="413" r:id="rId53"/>
  </p:sldIdLst>
  <p:sldSz cx="9144000" cy="5143500" type="screen16x9"/>
  <p:notesSz cx="6858000" cy="9144000"/>
  <p:defaultTextStyle>
    <a:defPPr>
      <a:defRPr lang="fr-CA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7612"/>
    <a:srgbClr val="1653A5"/>
    <a:srgbClr val="415968"/>
    <a:srgbClr val="DDDDDD"/>
    <a:srgbClr val="55566D"/>
    <a:srgbClr val="006666"/>
    <a:srgbClr val="4D4D4D"/>
    <a:srgbClr val="2C3A3A"/>
    <a:srgbClr val="B64D4F"/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5" autoAdjust="0"/>
    <p:restoredTop sz="87808" autoAdjust="0"/>
  </p:normalViewPr>
  <p:slideViewPr>
    <p:cSldViewPr snapToGrid="0">
      <p:cViewPr varScale="1">
        <p:scale>
          <a:sx n="105" d="100"/>
          <a:sy n="105" d="100"/>
        </p:scale>
        <p:origin x="-90" y="-43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82" d="100"/>
          <a:sy n="82" d="100"/>
        </p:scale>
        <p:origin x="-2016" y="-90"/>
      </p:cViewPr>
      <p:guideLst>
        <p:guide orient="horz" pos="2880"/>
        <p:guide pos="2160"/>
      </p:guideLst>
    </p:cSldViewPr>
  </p:notes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F00C12C-D62E-49DD-8970-C2E3070183A3}" type="datetimeFigureOut">
              <a:rPr lang="fr-FR"/>
              <a:pPr>
                <a:defRPr/>
              </a:pPr>
              <a:t>21/02/2011</a:t>
            </a:fld>
            <a:endParaRPr lang="fr-CA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27A3B980-50CF-4269-80E8-1C4094BB6987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73309376-335E-40E7-BE6A-888F1CB93589}" type="datetimeFigureOut">
              <a:rPr lang="fr-FR"/>
              <a:pPr>
                <a:defRPr/>
              </a:pPr>
              <a:t>21/02/2011</a:t>
            </a:fld>
            <a:endParaRPr lang="fr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CA" noProof="0" smtClean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  <a:endParaRPr lang="fr-CA" noProof="0" smtClean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8D44E3DD-73D9-4046-91BA-DA22070E182E}" type="slidenum">
              <a:rPr lang="fr-CA"/>
              <a:pPr>
                <a:defRPr/>
              </a:pPr>
              <a:t>‹N°›</a:t>
            </a:fld>
            <a:endParaRPr lang="fr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44E3DD-73D9-4046-91BA-DA22070E182E}" type="slidenum">
              <a:rPr lang="fr-CA" smtClean="0"/>
              <a:pPr>
                <a:defRPr/>
              </a:pPr>
              <a:t>1</a:t>
            </a:fld>
            <a:endParaRPr lang="fr-C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44E3DD-73D9-4046-91BA-DA22070E182E}" type="slidenum">
              <a:rPr lang="fr-CA" smtClean="0"/>
              <a:pPr>
                <a:defRPr/>
              </a:pPr>
              <a:t>2</a:t>
            </a:fld>
            <a:endParaRPr lang="fr-C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44E3DD-73D9-4046-91BA-DA22070E182E}" type="slidenum">
              <a:rPr lang="fr-CA" smtClean="0"/>
              <a:pPr>
                <a:defRPr/>
              </a:pPr>
              <a:t>3</a:t>
            </a:fld>
            <a:endParaRPr lang="fr-C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 defTabSz="318714"/>
            <a:fld id="{AC253C70-355F-4695-B9D1-89A4855104E1}" type="slidenum">
              <a:rPr lang="fr-FR" smtClean="0"/>
              <a:pPr defTabSz="318714"/>
              <a:t>4</a:t>
            </a:fld>
            <a:endParaRPr lang="fr-FR" dirty="0" smtClean="0"/>
          </a:p>
        </p:txBody>
      </p:sp>
      <p:sp>
        <p:nvSpPr>
          <p:cNvPr id="4710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4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710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512" y="4343231"/>
            <a:ext cx="5486976" cy="4037751"/>
          </a:xfrm>
          <a:noFill/>
          <a:ln/>
        </p:spPr>
        <p:txBody>
          <a:bodyPr wrap="none" anchor="ctr"/>
          <a:lstStyle/>
          <a:p>
            <a:endParaRPr lang="fr-FR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 defTabSz="318714"/>
            <a:fld id="{ECDD2927-9238-48ED-826F-B09743A02056}" type="slidenum">
              <a:rPr lang="fr-FR" smtClean="0"/>
              <a:pPr defTabSz="318714"/>
              <a:t>5</a:t>
            </a:fld>
            <a:endParaRPr lang="fr-FR" dirty="0" smtClean="0"/>
          </a:p>
        </p:txBody>
      </p:sp>
      <p:sp>
        <p:nvSpPr>
          <p:cNvPr id="4813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4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813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512" y="4343231"/>
            <a:ext cx="5486976" cy="4037751"/>
          </a:xfrm>
          <a:noFill/>
          <a:ln/>
        </p:spPr>
        <p:txBody>
          <a:bodyPr wrap="none" anchor="ctr"/>
          <a:lstStyle/>
          <a:p>
            <a:pPr>
              <a:buFontTx/>
              <a:buChar char="-"/>
            </a:pPr>
            <a:endParaRPr lang="fr-FR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 defTabSz="318714"/>
            <a:fld id="{BED3B50D-C1A3-4F9E-824F-B055820AA8D2}" type="slidenum">
              <a:rPr lang="fr-FR" smtClean="0"/>
              <a:pPr defTabSz="318714"/>
              <a:t>6</a:t>
            </a:fld>
            <a:endParaRPr lang="fr-FR" dirty="0" smtClean="0"/>
          </a:p>
        </p:txBody>
      </p:sp>
      <p:sp>
        <p:nvSpPr>
          <p:cNvPr id="491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4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915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512" y="4343231"/>
            <a:ext cx="5486976" cy="4037751"/>
          </a:xfrm>
          <a:noFill/>
          <a:ln/>
        </p:spPr>
        <p:txBody>
          <a:bodyPr wrap="none" anchor="ctr"/>
          <a:lstStyle/>
          <a:p>
            <a:endParaRPr lang="fr-FR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 defTabSz="318714"/>
            <a:fld id="{D93602F6-910D-4995-A31E-A01982D26B08}" type="slidenum">
              <a:rPr lang="fr-FR" smtClean="0"/>
              <a:pPr defTabSz="318714"/>
              <a:t>7</a:t>
            </a:fld>
            <a:endParaRPr lang="fr-FR" dirty="0" smtClean="0"/>
          </a:p>
        </p:txBody>
      </p:sp>
      <p:sp>
        <p:nvSpPr>
          <p:cNvPr id="5017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4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5018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512" y="4343231"/>
            <a:ext cx="5486976" cy="4037751"/>
          </a:xfrm>
          <a:noFill/>
          <a:ln/>
        </p:spPr>
        <p:txBody>
          <a:bodyPr wrap="none" anchor="ctr"/>
          <a:lstStyle/>
          <a:p>
            <a:endParaRPr lang="fr-FR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 defTabSz="318714"/>
            <a:fld id="{44F426F1-887D-4145-AFE9-C893C03ED339}" type="slidenum">
              <a:rPr lang="fr-FR" smtClean="0"/>
              <a:pPr defTabSz="318714"/>
              <a:t>8</a:t>
            </a:fld>
            <a:endParaRPr lang="fr-FR" dirty="0" smtClean="0"/>
          </a:p>
        </p:txBody>
      </p:sp>
      <p:sp>
        <p:nvSpPr>
          <p:cNvPr id="5120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4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5120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512" y="4343231"/>
            <a:ext cx="5486976" cy="4037751"/>
          </a:xfrm>
          <a:noFill/>
          <a:ln/>
        </p:spPr>
        <p:txBody>
          <a:bodyPr wrap="none" anchor="ctr"/>
          <a:lstStyle/>
          <a:p>
            <a:endParaRPr lang="fr-FR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 defTabSz="318714"/>
            <a:fld id="{758EB94C-7EB0-4413-86E6-9D90D5B256DA}" type="slidenum">
              <a:rPr lang="fr-FR" smtClean="0"/>
              <a:pPr defTabSz="318714"/>
              <a:t>9</a:t>
            </a:fld>
            <a:endParaRPr lang="fr-FR" dirty="0" smtClean="0"/>
          </a:p>
        </p:txBody>
      </p:sp>
      <p:sp>
        <p:nvSpPr>
          <p:cNvPr id="5222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4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5222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512" y="4343230"/>
            <a:ext cx="5486976" cy="4115139"/>
          </a:xfrm>
          <a:noFill/>
          <a:ln/>
        </p:spPr>
        <p:txBody>
          <a:bodyPr wrap="none" anchor="ctr"/>
          <a:lstStyle/>
          <a:p>
            <a:endParaRPr lang="fr-FR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 defTabSz="318714"/>
            <a:fld id="{A193AE18-2B53-4E98-8D47-7A8824EF5B86}" type="slidenum">
              <a:rPr lang="fr-FR" smtClean="0"/>
              <a:pPr defTabSz="318714"/>
              <a:t>10</a:t>
            </a:fld>
            <a:endParaRPr lang="fr-FR" dirty="0" smtClean="0"/>
          </a:p>
        </p:txBody>
      </p:sp>
      <p:sp>
        <p:nvSpPr>
          <p:cNvPr id="5325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4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5325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512" y="4343230"/>
            <a:ext cx="5486976" cy="4115139"/>
          </a:xfrm>
          <a:noFill/>
          <a:ln/>
        </p:spPr>
        <p:txBody>
          <a:bodyPr wrap="none" anchor="ctr"/>
          <a:lstStyle/>
          <a:p>
            <a:endParaRPr lang="fr-FR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 defTabSz="318714"/>
            <a:fld id="{B72B8A61-8A09-4CA0-B799-BA04A370A481}" type="slidenum">
              <a:rPr lang="fr-FR" smtClean="0"/>
              <a:pPr defTabSz="318714"/>
              <a:t>11</a:t>
            </a:fld>
            <a:endParaRPr lang="fr-FR" dirty="0" smtClean="0"/>
          </a:p>
        </p:txBody>
      </p:sp>
      <p:sp>
        <p:nvSpPr>
          <p:cNvPr id="5427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4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5427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512" y="4343231"/>
            <a:ext cx="5486976" cy="4037751"/>
          </a:xfrm>
          <a:noFill/>
          <a:ln/>
        </p:spPr>
        <p:txBody>
          <a:bodyPr wrap="none" anchor="ctr"/>
          <a:lstStyle/>
          <a:p>
            <a:endParaRPr lang="fr-FR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 defTabSz="318714"/>
            <a:fld id="{125290FE-295B-4CF1-A1E2-C32594762EC9}" type="slidenum">
              <a:rPr lang="fr-FR" smtClean="0"/>
              <a:pPr defTabSz="318714"/>
              <a:t>12</a:t>
            </a:fld>
            <a:endParaRPr lang="fr-FR" dirty="0" smtClean="0"/>
          </a:p>
        </p:txBody>
      </p:sp>
      <p:sp>
        <p:nvSpPr>
          <p:cNvPr id="5529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4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5530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512" y="4343231"/>
            <a:ext cx="5486976" cy="4037751"/>
          </a:xfrm>
          <a:noFill/>
          <a:ln/>
        </p:spPr>
        <p:txBody>
          <a:bodyPr wrap="none" anchor="ctr"/>
          <a:lstStyle/>
          <a:p>
            <a:endParaRPr lang="fr-FR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 defTabSz="318714"/>
            <a:fld id="{83CB39EC-85B7-4D46-8798-676CF0337047}" type="slidenum">
              <a:rPr lang="fr-FR" smtClean="0"/>
              <a:pPr defTabSz="318714"/>
              <a:t>13</a:t>
            </a:fld>
            <a:endParaRPr lang="fr-FR" dirty="0" smtClean="0"/>
          </a:p>
        </p:txBody>
      </p:sp>
      <p:sp>
        <p:nvSpPr>
          <p:cNvPr id="5632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4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5632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512" y="4343231"/>
            <a:ext cx="5486976" cy="4037751"/>
          </a:xfrm>
          <a:noFill/>
          <a:ln/>
        </p:spPr>
        <p:txBody>
          <a:bodyPr wrap="none" anchor="ctr"/>
          <a:lstStyle/>
          <a:p>
            <a:endParaRPr lang="fr-FR" dirty="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 defTabSz="318714"/>
            <a:fld id="{7517464A-B904-4D29-A06A-84236C0A1237}" type="slidenum">
              <a:rPr lang="fr-FR" smtClean="0"/>
              <a:pPr defTabSz="318714"/>
              <a:t>14</a:t>
            </a:fld>
            <a:endParaRPr lang="fr-FR" dirty="0" smtClean="0"/>
          </a:p>
        </p:txBody>
      </p:sp>
      <p:sp>
        <p:nvSpPr>
          <p:cNvPr id="6246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97301" y="695134"/>
            <a:ext cx="6461958" cy="3428152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246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512" y="4343231"/>
            <a:ext cx="5486976" cy="4037751"/>
          </a:xfrm>
          <a:noFill/>
          <a:ln/>
        </p:spPr>
        <p:txBody>
          <a:bodyPr wrap="none" anchor="ctr"/>
          <a:lstStyle/>
          <a:p>
            <a:endParaRPr lang="fr-FR" dirty="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 defTabSz="318714"/>
            <a:fld id="{DF7BEB3F-BF94-4E67-A21D-B24435C5C9D3}" type="slidenum">
              <a:rPr lang="fr-FR" smtClean="0"/>
              <a:pPr defTabSz="318714"/>
              <a:t>15</a:t>
            </a:fld>
            <a:endParaRPr lang="fr-FR" dirty="0" smtClean="0"/>
          </a:p>
        </p:txBody>
      </p:sp>
      <p:sp>
        <p:nvSpPr>
          <p:cNvPr id="5734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4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5734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512" y="4343231"/>
            <a:ext cx="5486976" cy="4037751"/>
          </a:xfrm>
          <a:noFill/>
          <a:ln/>
        </p:spPr>
        <p:txBody>
          <a:bodyPr wrap="none" anchor="ctr"/>
          <a:lstStyle/>
          <a:p>
            <a:endParaRPr lang="fr-FR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 defTabSz="318714"/>
            <a:fld id="{F4476EFF-4686-46AE-B6FB-65E9AE2F7914}" type="slidenum">
              <a:rPr lang="fr-FR" smtClean="0"/>
              <a:pPr defTabSz="318714"/>
              <a:t>16</a:t>
            </a:fld>
            <a:endParaRPr lang="fr-FR" dirty="0" smtClean="0"/>
          </a:p>
        </p:txBody>
      </p:sp>
      <p:sp>
        <p:nvSpPr>
          <p:cNvPr id="5837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4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5837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512" y="4343231"/>
            <a:ext cx="5486976" cy="4037751"/>
          </a:xfrm>
          <a:noFill/>
          <a:ln/>
        </p:spPr>
        <p:txBody>
          <a:bodyPr wrap="none" anchor="ctr"/>
          <a:lstStyle/>
          <a:p>
            <a:endParaRPr lang="fr-FR" dirty="0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 defTabSz="318714"/>
            <a:fld id="{BF0BA434-ED10-4D14-B8B3-BB14FCB6D331}" type="slidenum">
              <a:rPr lang="fr-FR" smtClean="0"/>
              <a:pPr defTabSz="318714"/>
              <a:t>17</a:t>
            </a:fld>
            <a:endParaRPr lang="fr-FR" dirty="0" smtClean="0"/>
          </a:p>
        </p:txBody>
      </p:sp>
      <p:sp>
        <p:nvSpPr>
          <p:cNvPr id="5939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4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5939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512" y="4343231"/>
            <a:ext cx="5486976" cy="4037751"/>
          </a:xfrm>
          <a:noFill/>
          <a:ln/>
        </p:spPr>
        <p:txBody>
          <a:bodyPr wrap="none" anchor="ctr"/>
          <a:lstStyle/>
          <a:p>
            <a:endParaRPr lang="fr-FR" dirty="0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 defTabSz="318714"/>
            <a:fld id="{649C950F-7F3F-4A2F-A328-48BE40FF4526}" type="slidenum">
              <a:rPr lang="fr-FR" smtClean="0"/>
              <a:pPr defTabSz="318714"/>
              <a:t>18</a:t>
            </a:fld>
            <a:endParaRPr lang="fr-FR" dirty="0" smtClean="0"/>
          </a:p>
        </p:txBody>
      </p:sp>
      <p:sp>
        <p:nvSpPr>
          <p:cNvPr id="6041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4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042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512" y="4343231"/>
            <a:ext cx="5486976" cy="4037751"/>
          </a:xfrm>
          <a:noFill/>
          <a:ln/>
        </p:spPr>
        <p:txBody>
          <a:bodyPr wrap="none" anchor="ctr"/>
          <a:lstStyle/>
          <a:p>
            <a:endParaRPr lang="fr-FR" dirty="0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 defTabSz="318714"/>
            <a:fld id="{CFB09163-ADDB-4E0E-9796-D5726E4B72BB}" type="slidenum">
              <a:rPr lang="fr-FR" smtClean="0"/>
              <a:pPr defTabSz="318714"/>
              <a:t>19</a:t>
            </a:fld>
            <a:endParaRPr lang="fr-FR" dirty="0" smtClean="0"/>
          </a:p>
        </p:txBody>
      </p:sp>
      <p:sp>
        <p:nvSpPr>
          <p:cNvPr id="6144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4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14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512" y="4343231"/>
            <a:ext cx="5486976" cy="4037751"/>
          </a:xfrm>
          <a:noFill/>
          <a:ln/>
        </p:spPr>
        <p:txBody>
          <a:bodyPr wrap="none" anchor="ctr"/>
          <a:lstStyle/>
          <a:p>
            <a:endParaRPr lang="fr-FR" dirty="0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 defTabSz="318714"/>
            <a:fld id="{CB15E155-0C63-470B-8A04-3D1952352702}" type="slidenum">
              <a:rPr lang="fr-FR" smtClean="0"/>
              <a:pPr defTabSz="318714"/>
              <a:t>20</a:t>
            </a:fld>
            <a:endParaRPr lang="fr-FR" dirty="0" smtClean="0"/>
          </a:p>
        </p:txBody>
      </p:sp>
      <p:sp>
        <p:nvSpPr>
          <p:cNvPr id="6349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4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349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512" y="4343231"/>
            <a:ext cx="5486976" cy="4037751"/>
          </a:xfrm>
          <a:noFill/>
          <a:ln/>
        </p:spPr>
        <p:txBody>
          <a:bodyPr wrap="none" anchor="ctr"/>
          <a:lstStyle/>
          <a:p>
            <a:endParaRPr lang="fr-FR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 defTabSz="318714"/>
            <a:fld id="{93DFDF21-FA6A-4040-A548-FD577E9B2A63}" type="slidenum">
              <a:rPr lang="fr-FR" smtClean="0"/>
              <a:pPr defTabSz="318714"/>
              <a:t>21</a:t>
            </a:fld>
            <a:endParaRPr lang="fr-FR" dirty="0" smtClean="0"/>
          </a:p>
        </p:txBody>
      </p:sp>
      <p:sp>
        <p:nvSpPr>
          <p:cNvPr id="6451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4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451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512" y="4343231"/>
            <a:ext cx="5486976" cy="4037751"/>
          </a:xfrm>
          <a:noFill/>
          <a:ln/>
        </p:spPr>
        <p:txBody>
          <a:bodyPr wrap="none" anchor="ctr"/>
          <a:lstStyle/>
          <a:p>
            <a:endParaRPr lang="fr-FR" dirty="0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 defTabSz="318714"/>
            <a:fld id="{826E5841-44D3-44D3-91C5-4FF45C3B9E3C}" type="slidenum">
              <a:rPr lang="fr-FR" smtClean="0"/>
              <a:pPr defTabSz="318714"/>
              <a:t>22</a:t>
            </a:fld>
            <a:endParaRPr lang="fr-FR" dirty="0" smtClean="0"/>
          </a:p>
        </p:txBody>
      </p:sp>
      <p:sp>
        <p:nvSpPr>
          <p:cNvPr id="6553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4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554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512" y="4343231"/>
            <a:ext cx="5486976" cy="4037751"/>
          </a:xfrm>
          <a:noFill/>
          <a:ln/>
        </p:spPr>
        <p:txBody>
          <a:bodyPr wrap="none" anchor="ctr"/>
          <a:lstStyle/>
          <a:p>
            <a:endParaRPr lang="fr-FR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 defTabSz="318714"/>
            <a:fld id="{C4065311-9C5F-4FD8-A0C1-9F59D8B7DB0D}" type="slidenum">
              <a:rPr lang="fr-FR" smtClean="0"/>
              <a:pPr defTabSz="318714"/>
              <a:t>23</a:t>
            </a:fld>
            <a:endParaRPr lang="fr-FR" dirty="0" smtClean="0"/>
          </a:p>
        </p:txBody>
      </p:sp>
      <p:sp>
        <p:nvSpPr>
          <p:cNvPr id="665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4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65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512" y="4343231"/>
            <a:ext cx="5486976" cy="4037751"/>
          </a:xfrm>
          <a:noFill/>
          <a:ln/>
        </p:spPr>
        <p:txBody>
          <a:bodyPr wrap="none" anchor="ctr"/>
          <a:lstStyle/>
          <a:p>
            <a:endParaRPr lang="fr-FR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 defTabSz="318714"/>
            <a:fld id="{446D8365-C0E0-4B87-A938-2006082D9C10}" type="slidenum">
              <a:rPr lang="fr-FR" smtClean="0"/>
              <a:pPr defTabSz="318714"/>
              <a:t>24</a:t>
            </a:fld>
            <a:endParaRPr lang="fr-FR" dirty="0" smtClean="0"/>
          </a:p>
        </p:txBody>
      </p:sp>
      <p:sp>
        <p:nvSpPr>
          <p:cNvPr id="6758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97301" y="695134"/>
            <a:ext cx="6461958" cy="3428152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758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512" y="4343231"/>
            <a:ext cx="5486976" cy="4037751"/>
          </a:xfrm>
          <a:noFill/>
          <a:ln/>
        </p:spPr>
        <p:txBody>
          <a:bodyPr wrap="none" anchor="ctr"/>
          <a:lstStyle/>
          <a:p>
            <a:endParaRPr lang="fr-FR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 defTabSz="318714"/>
            <a:fld id="{3F0580E1-1589-496C-9CD1-ACB5B2DBF283}" type="slidenum">
              <a:rPr lang="fr-FR" smtClean="0"/>
              <a:pPr defTabSz="318714"/>
              <a:t>25</a:t>
            </a:fld>
            <a:endParaRPr lang="fr-FR" dirty="0" smtClean="0"/>
          </a:p>
        </p:txBody>
      </p:sp>
      <p:sp>
        <p:nvSpPr>
          <p:cNvPr id="7270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4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7270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512" y="4343231"/>
            <a:ext cx="5486976" cy="4037751"/>
          </a:xfrm>
          <a:noFill/>
          <a:ln/>
        </p:spPr>
        <p:txBody>
          <a:bodyPr wrap="none" anchor="ctr"/>
          <a:lstStyle/>
          <a:p>
            <a:endParaRPr lang="fr-FR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 defTabSz="318714"/>
            <a:fld id="{7A50D120-7234-4E08-B574-B42B0622FD96}" type="slidenum">
              <a:rPr lang="fr-FR" smtClean="0"/>
              <a:pPr defTabSz="318714"/>
              <a:t>26</a:t>
            </a:fld>
            <a:endParaRPr lang="fr-FR" dirty="0" smtClean="0"/>
          </a:p>
        </p:txBody>
      </p:sp>
      <p:sp>
        <p:nvSpPr>
          <p:cNvPr id="7373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4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7373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512" y="4343231"/>
            <a:ext cx="5486976" cy="4037751"/>
          </a:xfrm>
          <a:noFill/>
          <a:ln/>
        </p:spPr>
        <p:txBody>
          <a:bodyPr wrap="none" anchor="ctr"/>
          <a:lstStyle/>
          <a:p>
            <a:endParaRPr lang="fr-FR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 defTabSz="318714"/>
            <a:fld id="{F2E2218F-CA47-492F-A199-1A82A6C71166}" type="slidenum">
              <a:rPr lang="fr-FR" smtClean="0"/>
              <a:pPr defTabSz="318714"/>
              <a:t>27</a:t>
            </a:fld>
            <a:endParaRPr lang="fr-FR" dirty="0" smtClean="0"/>
          </a:p>
        </p:txBody>
      </p:sp>
      <p:sp>
        <p:nvSpPr>
          <p:cNvPr id="7577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4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7578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512" y="4343231"/>
            <a:ext cx="5486976" cy="4037751"/>
          </a:xfrm>
          <a:noFill/>
          <a:ln/>
        </p:spPr>
        <p:txBody>
          <a:bodyPr wrap="none" anchor="ctr"/>
          <a:lstStyle/>
          <a:p>
            <a:endParaRPr lang="fr-FR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 defTabSz="318714"/>
            <a:fld id="{FB8F497B-88D1-4A8B-A50B-C645A350B11C}" type="slidenum">
              <a:rPr lang="fr-FR" smtClean="0"/>
              <a:pPr defTabSz="318714"/>
              <a:t>28</a:t>
            </a:fld>
            <a:endParaRPr lang="fr-FR" dirty="0" smtClean="0"/>
          </a:p>
        </p:txBody>
      </p:sp>
      <p:sp>
        <p:nvSpPr>
          <p:cNvPr id="6861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4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861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512" y="4343231"/>
            <a:ext cx="5486976" cy="4037751"/>
          </a:xfrm>
          <a:noFill/>
          <a:ln/>
        </p:spPr>
        <p:txBody>
          <a:bodyPr wrap="none" anchor="ctr"/>
          <a:lstStyle/>
          <a:p>
            <a:endParaRPr lang="fr-FR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 defTabSz="318714"/>
            <a:fld id="{F28D992B-4240-4D7A-948D-BEE65B05EF04}" type="slidenum">
              <a:rPr lang="fr-FR" smtClean="0"/>
              <a:pPr defTabSz="318714"/>
              <a:t>29</a:t>
            </a:fld>
            <a:endParaRPr lang="fr-FR" dirty="0" smtClean="0"/>
          </a:p>
        </p:txBody>
      </p:sp>
      <p:sp>
        <p:nvSpPr>
          <p:cNvPr id="6963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97301" y="695134"/>
            <a:ext cx="6461958" cy="3428152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963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512" y="4343231"/>
            <a:ext cx="5486976" cy="4037751"/>
          </a:xfrm>
          <a:noFill/>
          <a:ln/>
        </p:spPr>
        <p:txBody>
          <a:bodyPr wrap="none" anchor="ctr"/>
          <a:lstStyle/>
          <a:p>
            <a:endParaRPr lang="fr-FR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 defTabSz="318714"/>
            <a:fld id="{E0C8F466-C89C-480C-942B-3CC90223EA89}" type="slidenum">
              <a:rPr lang="fr-FR" smtClean="0"/>
              <a:pPr defTabSz="318714"/>
              <a:t>30</a:t>
            </a:fld>
            <a:endParaRPr lang="fr-FR" dirty="0" smtClean="0"/>
          </a:p>
        </p:txBody>
      </p:sp>
      <p:sp>
        <p:nvSpPr>
          <p:cNvPr id="7065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97301" y="695134"/>
            <a:ext cx="6461958" cy="3428152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7066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512" y="4343231"/>
            <a:ext cx="5486976" cy="4037751"/>
          </a:xfrm>
          <a:noFill/>
          <a:ln/>
        </p:spPr>
        <p:txBody>
          <a:bodyPr wrap="none" anchor="ctr"/>
          <a:lstStyle/>
          <a:p>
            <a:endParaRPr lang="fr-FR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 defTabSz="318714"/>
            <a:fld id="{8027D9CE-31ED-4565-997E-2774492F1CB0}" type="slidenum">
              <a:rPr lang="fr-FR" smtClean="0"/>
              <a:pPr defTabSz="318714"/>
              <a:t>31</a:t>
            </a:fld>
            <a:endParaRPr lang="fr-FR" dirty="0" smtClean="0"/>
          </a:p>
        </p:txBody>
      </p:sp>
      <p:sp>
        <p:nvSpPr>
          <p:cNvPr id="7168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4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7168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512" y="4343231"/>
            <a:ext cx="5486976" cy="4037751"/>
          </a:xfrm>
          <a:noFill/>
          <a:ln/>
        </p:spPr>
        <p:txBody>
          <a:bodyPr wrap="none" anchor="ctr"/>
          <a:lstStyle/>
          <a:p>
            <a:endParaRPr lang="fr-FR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 defTabSz="318714"/>
            <a:fld id="{F8680EFB-6D29-49AE-B7D2-7A32D06F3303}" type="slidenum">
              <a:rPr lang="fr-FR" smtClean="0"/>
              <a:pPr defTabSz="318714"/>
              <a:t>32</a:t>
            </a:fld>
            <a:endParaRPr lang="fr-FR" dirty="0" smtClean="0"/>
          </a:p>
        </p:txBody>
      </p:sp>
      <p:sp>
        <p:nvSpPr>
          <p:cNvPr id="7680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4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7680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512" y="4343231"/>
            <a:ext cx="5486976" cy="4037751"/>
          </a:xfrm>
          <a:noFill/>
          <a:ln/>
        </p:spPr>
        <p:txBody>
          <a:bodyPr wrap="none" anchor="ctr"/>
          <a:lstStyle/>
          <a:p>
            <a:endParaRPr lang="fr-FR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 defTabSz="318714"/>
            <a:fld id="{ADE0A37D-6E7C-4CAD-8D3C-88EF2CA2A54D}" type="slidenum">
              <a:rPr lang="fr-FR" smtClean="0"/>
              <a:pPr defTabSz="318714"/>
              <a:t>33</a:t>
            </a:fld>
            <a:endParaRPr lang="fr-FR" dirty="0" smtClean="0"/>
          </a:p>
        </p:txBody>
      </p:sp>
      <p:sp>
        <p:nvSpPr>
          <p:cNvPr id="7782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4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7782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512" y="4343231"/>
            <a:ext cx="5486976" cy="4037751"/>
          </a:xfrm>
          <a:noFill/>
          <a:ln/>
        </p:spPr>
        <p:txBody>
          <a:bodyPr wrap="none" anchor="ctr"/>
          <a:lstStyle/>
          <a:p>
            <a:endParaRPr lang="fr-FR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 defTabSz="318714"/>
            <a:fld id="{11570629-CA66-454F-AFB2-39971C816AAB}" type="slidenum">
              <a:rPr lang="fr-FR" smtClean="0"/>
              <a:pPr defTabSz="318714"/>
              <a:t>34</a:t>
            </a:fld>
            <a:endParaRPr lang="fr-FR" dirty="0" smtClean="0"/>
          </a:p>
        </p:txBody>
      </p:sp>
      <p:sp>
        <p:nvSpPr>
          <p:cNvPr id="7885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4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7885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512" y="4343231"/>
            <a:ext cx="5486976" cy="4037751"/>
          </a:xfrm>
          <a:noFill/>
          <a:ln/>
        </p:spPr>
        <p:txBody>
          <a:bodyPr wrap="none" anchor="ctr"/>
          <a:lstStyle/>
          <a:p>
            <a:endParaRPr lang="fr-FR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 defTabSz="318714"/>
            <a:fld id="{2AF534C2-E4B4-4FD7-9ED7-4365DFFEFA8A}" type="slidenum">
              <a:rPr lang="fr-FR" smtClean="0"/>
              <a:pPr defTabSz="318714"/>
              <a:t>35</a:t>
            </a:fld>
            <a:endParaRPr lang="fr-FR" dirty="0" smtClean="0"/>
          </a:p>
        </p:txBody>
      </p:sp>
      <p:sp>
        <p:nvSpPr>
          <p:cNvPr id="8089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4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8090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512" y="4343231"/>
            <a:ext cx="5486976" cy="4037751"/>
          </a:xfrm>
          <a:noFill/>
          <a:ln/>
        </p:spPr>
        <p:txBody>
          <a:bodyPr wrap="none" anchor="ctr"/>
          <a:lstStyle/>
          <a:p>
            <a:endParaRPr lang="fr-FR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 defTabSz="318714"/>
            <a:fld id="{A08D3690-9E91-4F4C-A06A-E2CA1405B662}" type="slidenum">
              <a:rPr lang="fr-FR" smtClean="0"/>
              <a:pPr defTabSz="318714"/>
              <a:t>36</a:t>
            </a:fld>
            <a:endParaRPr lang="fr-FR" dirty="0" smtClean="0"/>
          </a:p>
        </p:txBody>
      </p:sp>
      <p:sp>
        <p:nvSpPr>
          <p:cNvPr id="8192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4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8192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512" y="4343231"/>
            <a:ext cx="5486976" cy="4037751"/>
          </a:xfrm>
          <a:noFill/>
          <a:ln/>
        </p:spPr>
        <p:txBody>
          <a:bodyPr wrap="none" anchor="ctr"/>
          <a:lstStyle/>
          <a:p>
            <a:endParaRPr lang="fr-FR" dirty="0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 defTabSz="318714"/>
            <a:fld id="{F7F7AE2F-E0F7-4014-826E-472D3D0A50D4}" type="slidenum">
              <a:rPr lang="fr-FR" smtClean="0"/>
              <a:pPr defTabSz="318714"/>
              <a:t>37</a:t>
            </a:fld>
            <a:endParaRPr lang="fr-FR" dirty="0" smtClean="0"/>
          </a:p>
        </p:txBody>
      </p:sp>
      <p:sp>
        <p:nvSpPr>
          <p:cNvPr id="8294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4413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8294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512" y="4343231"/>
            <a:ext cx="5486976" cy="4037751"/>
          </a:xfrm>
          <a:noFill/>
          <a:ln/>
        </p:spPr>
        <p:txBody>
          <a:bodyPr wrap="none" anchor="ctr"/>
          <a:lstStyle/>
          <a:p>
            <a:endParaRPr lang="fr-FR" dirty="0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 defTabSz="318714"/>
            <a:fld id="{C97D8187-D817-48A8-AA4E-4D5BD06C25B6}" type="slidenum">
              <a:rPr lang="fr-FR" smtClean="0"/>
              <a:pPr defTabSz="318714"/>
              <a:t>38</a:t>
            </a:fld>
            <a:endParaRPr lang="fr-FR" dirty="0" smtClean="0"/>
          </a:p>
        </p:txBody>
      </p:sp>
      <p:sp>
        <p:nvSpPr>
          <p:cNvPr id="8397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97301" y="695134"/>
            <a:ext cx="6461958" cy="3428152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8397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512" y="4343231"/>
            <a:ext cx="5486976" cy="4037751"/>
          </a:xfrm>
          <a:noFill/>
          <a:ln/>
        </p:spPr>
        <p:txBody>
          <a:bodyPr wrap="none" anchor="ctr"/>
          <a:lstStyle/>
          <a:p>
            <a:endParaRPr lang="fr-FR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 defTabSz="318714"/>
            <a:fld id="{10155724-7679-458C-A068-A346133AD765}" type="slidenum">
              <a:rPr lang="fr-FR" smtClean="0"/>
              <a:pPr defTabSz="318714"/>
              <a:t>39</a:t>
            </a:fld>
            <a:endParaRPr lang="fr-FR" dirty="0" smtClean="0"/>
          </a:p>
        </p:txBody>
      </p:sp>
      <p:sp>
        <p:nvSpPr>
          <p:cNvPr id="8499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97301" y="695134"/>
            <a:ext cx="6461958" cy="3428152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8499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512" y="4343231"/>
            <a:ext cx="5486976" cy="4037751"/>
          </a:xfrm>
          <a:noFill/>
          <a:ln/>
        </p:spPr>
        <p:txBody>
          <a:bodyPr wrap="none" anchor="ctr"/>
          <a:lstStyle/>
          <a:p>
            <a:endParaRPr lang="fr-FR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 defTabSz="318714"/>
            <a:fld id="{3B94538D-5018-4B89-8B09-4036CF6C3ACE}" type="slidenum">
              <a:rPr lang="fr-FR" smtClean="0"/>
              <a:pPr defTabSz="318714"/>
              <a:t>40</a:t>
            </a:fld>
            <a:endParaRPr lang="fr-FR" dirty="0" smtClean="0"/>
          </a:p>
        </p:txBody>
      </p:sp>
      <p:sp>
        <p:nvSpPr>
          <p:cNvPr id="8601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97301" y="695134"/>
            <a:ext cx="6461958" cy="3428152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8602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512" y="4343231"/>
            <a:ext cx="5486976" cy="4037751"/>
          </a:xfrm>
          <a:noFill/>
          <a:ln/>
        </p:spPr>
        <p:txBody>
          <a:bodyPr wrap="none" anchor="ctr"/>
          <a:lstStyle/>
          <a:p>
            <a:endParaRPr lang="fr-FR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 defTabSz="318714"/>
            <a:fld id="{ECFDE3C5-6C5E-4BA3-A33E-5965C4B22D7B}" type="slidenum">
              <a:rPr lang="fr-FR" smtClean="0"/>
              <a:pPr defTabSz="318714"/>
              <a:t>41</a:t>
            </a:fld>
            <a:endParaRPr lang="fr-FR" dirty="0" smtClean="0"/>
          </a:p>
        </p:txBody>
      </p:sp>
      <p:sp>
        <p:nvSpPr>
          <p:cNvPr id="8704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97301" y="695134"/>
            <a:ext cx="6461958" cy="3428152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870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512" y="4343231"/>
            <a:ext cx="5486976" cy="4037751"/>
          </a:xfrm>
          <a:noFill/>
          <a:ln/>
        </p:spPr>
        <p:txBody>
          <a:bodyPr wrap="none" anchor="ctr"/>
          <a:lstStyle/>
          <a:p>
            <a:endParaRPr lang="fr-FR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44E3DD-73D9-4046-91BA-DA22070E182E}" type="slidenum">
              <a:rPr lang="fr-CA" smtClean="0"/>
              <a:pPr>
                <a:defRPr/>
              </a:pPr>
              <a:t>42</a:t>
            </a:fld>
            <a:endParaRPr lang="fr-CA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44E3DD-73D9-4046-91BA-DA22070E182E}" type="slidenum">
              <a:rPr lang="fr-CA" smtClean="0"/>
              <a:pPr>
                <a:defRPr/>
              </a:pPr>
              <a:t>43</a:t>
            </a:fld>
            <a:endParaRPr lang="fr-CA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44E3DD-73D9-4046-91BA-DA22070E182E}" type="slidenum">
              <a:rPr lang="fr-CA" smtClean="0"/>
              <a:pPr>
                <a:defRPr/>
              </a:pPr>
              <a:t>44</a:t>
            </a:fld>
            <a:endParaRPr lang="fr-CA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44E3DD-73D9-4046-91BA-DA22070E182E}" type="slidenum">
              <a:rPr lang="fr-CA" smtClean="0"/>
              <a:pPr>
                <a:defRPr/>
              </a:pPr>
              <a:t>45</a:t>
            </a:fld>
            <a:endParaRPr lang="fr-CA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44E3DD-73D9-4046-91BA-DA22070E182E}" type="slidenum">
              <a:rPr lang="fr-CA" smtClean="0"/>
              <a:pPr>
                <a:defRPr/>
              </a:pPr>
              <a:t>46</a:t>
            </a:fld>
            <a:endParaRPr lang="fr-CA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44E3DD-73D9-4046-91BA-DA22070E182E}" type="slidenum">
              <a:rPr lang="fr-CA" smtClean="0"/>
              <a:pPr>
                <a:defRPr/>
              </a:pPr>
              <a:t>47</a:t>
            </a:fld>
            <a:endParaRPr lang="fr-CA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44E3DD-73D9-4046-91BA-DA22070E182E}" type="slidenum">
              <a:rPr lang="fr-CA" smtClean="0"/>
              <a:pPr>
                <a:defRPr/>
              </a:pPr>
              <a:t>48</a:t>
            </a:fld>
            <a:endParaRPr lang="fr-CA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D44E3DD-73D9-4046-91BA-DA22070E182E}" type="slidenum">
              <a:rPr lang="fr-CA" smtClean="0"/>
              <a:pPr>
                <a:defRPr/>
              </a:pPr>
              <a:t>49</a:t>
            </a:fld>
            <a:endParaRPr lang="fr-C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DC 2011 - First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2932643"/>
            <a:ext cx="7772400" cy="837847"/>
          </a:xfrm>
          <a:prstGeom prst="rect">
            <a:avLst/>
          </a:prstGeom>
        </p:spPr>
        <p:txBody>
          <a:bodyPr lIns="0" anchor="t"/>
          <a:lstStyle>
            <a:lvl1pPr algn="l">
              <a:defRPr sz="3200" b="1" cap="none" baseline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defRPr>
            </a:lvl1pPr>
          </a:lstStyle>
          <a:p>
            <a:r>
              <a:rPr lang="fr-FR" dirty="0" smtClean="0"/>
              <a:t>Cliquez pour modifier le style du titre</a:t>
            </a:r>
            <a:endParaRPr lang="fr-CA" dirty="0"/>
          </a:p>
        </p:txBody>
      </p:sp>
      <p:pic>
        <p:nvPicPr>
          <p:cNvPr id="45" name="Image 44" descr="logo_UDC2011_condensed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460089" y="454068"/>
            <a:ext cx="2071606" cy="924356"/>
          </a:xfrm>
          <a:prstGeom prst="rect">
            <a:avLst/>
          </a:prstGeom>
        </p:spPr>
      </p:pic>
      <p:sp>
        <p:nvSpPr>
          <p:cNvPr id="11" name="Espace réservé pour une image  9"/>
          <p:cNvSpPr>
            <a:spLocks noGrp="1"/>
          </p:cNvSpPr>
          <p:nvPr userDrawn="1">
            <p:ph type="pic" idx="4294967295"/>
          </p:nvPr>
        </p:nvSpPr>
        <p:spPr>
          <a:xfrm>
            <a:off x="738293" y="1589964"/>
            <a:ext cx="7741921" cy="1139588"/>
          </a:xfrm>
          <a:prstGeom prst="roundRect">
            <a:avLst>
              <a:gd name="adj" fmla="val 13492"/>
            </a:avLst>
          </a:prstGeom>
          <a:solidFill>
            <a:schemeClr val="tx1"/>
          </a:solid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DC 2011 -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326048"/>
            <a:ext cx="8229600" cy="708422"/>
          </a:xfrm>
          <a:prstGeom prst="rect">
            <a:avLst/>
          </a:prstGeom>
        </p:spPr>
        <p:txBody>
          <a:bodyPr lIns="0"/>
          <a:lstStyle>
            <a:lvl1pPr algn="l">
              <a:defRPr lang="fr-CA" sz="3000" b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itchFamily="34" charset="0"/>
              </a:defRPr>
            </a:lvl1pPr>
          </a:lstStyle>
          <a:p>
            <a:r>
              <a:rPr lang="fr-FR" dirty="0" smtClean="0"/>
              <a:t>Cliquez pour modifier le style du titre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133169"/>
            <a:ext cx="8229600" cy="3394472"/>
          </a:xfrm>
          <a:prstGeom prst="rect">
            <a:avLst/>
          </a:prstGeom>
        </p:spPr>
        <p:txBody>
          <a:bodyPr lIns="0"/>
          <a:lstStyle>
            <a:lvl1pPr marL="180975" indent="-180975">
              <a:buNone/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defRPr>
            </a:lvl1pPr>
            <a:lvl2pPr marL="361950" indent="-180975">
              <a:buSzPct val="110000"/>
              <a:buFont typeface="Arial" pitchFamily="34" charset="0"/>
              <a:buChar char="•"/>
              <a:defRPr sz="220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defRPr>
            </a:lvl2pPr>
            <a:lvl3pPr marL="542925" indent="-180975">
              <a:defRPr sz="200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defRPr>
            </a:lvl3pPr>
            <a:lvl4pPr marL="714375" indent="-171450">
              <a:tabLst/>
              <a:defRPr sz="200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defRPr>
            </a:lvl4pPr>
            <a:lvl5pPr marL="895350" indent="-133350">
              <a:defRPr sz="180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defRPr>
            </a:lvl5pPr>
          </a:lstStyle>
          <a:p>
            <a:pPr lvl="0" eaLnBrk="1" latinLnBrk="0" hangingPunct="1"/>
            <a:r>
              <a:rPr lang="fr-CA" dirty="0" smtClean="0"/>
              <a:t>Cliquez pour modifier les styles du texte du masque</a:t>
            </a:r>
          </a:p>
          <a:p>
            <a:pPr lvl="1" eaLnBrk="1" latinLnBrk="0" hangingPunct="1"/>
            <a:r>
              <a:rPr lang="fr-CA" dirty="0" smtClean="0"/>
              <a:t>Deuxième niveau</a:t>
            </a:r>
          </a:p>
          <a:p>
            <a:pPr lvl="2" eaLnBrk="1" latinLnBrk="0" hangingPunct="1"/>
            <a:r>
              <a:rPr lang="fr-CA" dirty="0" smtClean="0"/>
              <a:t>Troisième niveau</a:t>
            </a:r>
          </a:p>
          <a:p>
            <a:pPr lvl="3" eaLnBrk="1" latinLnBrk="0" hangingPunct="1"/>
            <a:r>
              <a:rPr lang="fr-CA" dirty="0" smtClean="0"/>
              <a:t>Quatrième niveau</a:t>
            </a:r>
          </a:p>
          <a:p>
            <a:pPr lvl="4" eaLnBrk="1" latinLnBrk="0" hangingPunct="1"/>
            <a:r>
              <a:rPr lang="fr-CA" dirty="0" smtClean="0"/>
              <a:t>Cinquième niveau</a:t>
            </a:r>
          </a:p>
        </p:txBody>
      </p:sp>
      <p:sp>
        <p:nvSpPr>
          <p:cNvPr id="4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3589508" y="38914"/>
            <a:ext cx="5223557" cy="506413"/>
          </a:xfrm>
          <a:prstGeom prst="rect">
            <a:avLst/>
          </a:prstGeom>
        </p:spPr>
        <p:txBody>
          <a:bodyPr rIns="0"/>
          <a:lstStyle>
            <a:lvl1pPr algn="r">
              <a:buNone/>
              <a:defRPr sz="2200" i="1">
                <a:solidFill>
                  <a:schemeClr val="bg2">
                    <a:lumMod val="25000"/>
                  </a:schemeClr>
                </a:solidFill>
                <a:latin typeface="Calibri" pitchFamily="34" charset="0"/>
              </a:defRPr>
            </a:lvl1pPr>
          </a:lstStyle>
          <a:p>
            <a:pPr lvl="0"/>
            <a:endParaRPr lang="fr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DC 2011 -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457200" y="326048"/>
            <a:ext cx="8229600" cy="708422"/>
          </a:xfrm>
          <a:prstGeom prst="rect">
            <a:avLst/>
          </a:prstGeom>
        </p:spPr>
        <p:txBody>
          <a:bodyPr lIns="0"/>
          <a:lstStyle>
            <a:lvl1pPr algn="l">
              <a:defRPr lang="fr-CA" sz="3000" b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Calibri" pitchFamily="34" charset="0"/>
              </a:defRPr>
            </a:lvl1pPr>
          </a:lstStyle>
          <a:p>
            <a:r>
              <a:rPr lang="fr-FR" dirty="0" smtClean="0"/>
              <a:t>Cliquez pour modifier le style du titre</a:t>
            </a:r>
            <a:endParaRPr lang="fr-CA" dirty="0"/>
          </a:p>
        </p:txBody>
      </p:sp>
      <p:sp>
        <p:nvSpPr>
          <p:cNvPr id="3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3589508" y="38914"/>
            <a:ext cx="5223557" cy="506413"/>
          </a:xfrm>
          <a:prstGeom prst="rect">
            <a:avLst/>
          </a:prstGeom>
        </p:spPr>
        <p:txBody>
          <a:bodyPr rIns="0"/>
          <a:lstStyle>
            <a:lvl1pPr algn="r">
              <a:buNone/>
              <a:defRPr sz="2200" i="1">
                <a:solidFill>
                  <a:schemeClr val="bg2">
                    <a:lumMod val="25000"/>
                  </a:schemeClr>
                </a:solidFill>
                <a:latin typeface="Calibri" pitchFamily="34" charset="0"/>
              </a:defRPr>
            </a:lvl1pPr>
          </a:lstStyle>
          <a:p>
            <a:pPr lvl="0"/>
            <a:endParaRPr lang="fr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DC 2011 - Title and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à coins arrondis 13"/>
          <p:cNvSpPr/>
          <p:nvPr userDrawn="1"/>
        </p:nvSpPr>
        <p:spPr>
          <a:xfrm>
            <a:off x="467670" y="1193608"/>
            <a:ext cx="7350101" cy="3566859"/>
          </a:xfrm>
          <a:prstGeom prst="roundRect">
            <a:avLst>
              <a:gd name="adj" fmla="val 2932"/>
            </a:avLst>
          </a:prstGeom>
          <a:solidFill>
            <a:schemeClr val="bg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7" name="Espace réservé du contenu 18"/>
          <p:cNvSpPr>
            <a:spLocks noGrp="1"/>
          </p:cNvSpPr>
          <p:nvPr userDrawn="1">
            <p:ph idx="1"/>
          </p:nvPr>
        </p:nvSpPr>
        <p:spPr>
          <a:xfrm>
            <a:off x="555175" y="1204239"/>
            <a:ext cx="7150914" cy="3479444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342900" marR="0" indent="-342900" algn="l" defTabSz="930275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8069263" algn="r"/>
              </a:tabLst>
              <a:defRPr sz="2400" b="0">
                <a:latin typeface="Calibri" pitchFamily="34" charset="0"/>
              </a:defRPr>
            </a:lvl1pPr>
          </a:lstStyle>
          <a:p>
            <a:endParaRPr lang="fr-CA" dirty="0" smtClean="0"/>
          </a:p>
        </p:txBody>
      </p:sp>
      <p:sp>
        <p:nvSpPr>
          <p:cNvPr id="10" name="Titre 1"/>
          <p:cNvSpPr>
            <a:spLocks noGrp="1"/>
          </p:cNvSpPr>
          <p:nvPr>
            <p:ph type="title"/>
          </p:nvPr>
        </p:nvSpPr>
        <p:spPr>
          <a:xfrm>
            <a:off x="457200" y="326048"/>
            <a:ext cx="8229600" cy="708422"/>
          </a:xfrm>
          <a:prstGeom prst="rect">
            <a:avLst/>
          </a:prstGeom>
        </p:spPr>
        <p:txBody>
          <a:bodyPr lIns="0"/>
          <a:lstStyle>
            <a:lvl1pPr algn="l">
              <a:defRPr lang="fr-CA" sz="3000" b="1" dirty="0">
                <a:solidFill>
                  <a:schemeClr val="tx1"/>
                </a:solidFill>
                <a:effectLst/>
                <a:latin typeface="Calibri" pitchFamily="34" charset="0"/>
              </a:defRPr>
            </a:lvl1pPr>
          </a:lstStyle>
          <a:p>
            <a:r>
              <a:rPr lang="fr-FR" dirty="0" smtClean="0"/>
              <a:t>Cliquez pour modifier le style du titre</a:t>
            </a:r>
            <a:endParaRPr lang="fr-CA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3589508" y="38914"/>
            <a:ext cx="5223557" cy="506413"/>
          </a:xfrm>
          <a:prstGeom prst="rect">
            <a:avLst/>
          </a:prstGeom>
        </p:spPr>
        <p:txBody>
          <a:bodyPr rIns="0"/>
          <a:lstStyle>
            <a:lvl1pPr algn="r">
              <a:buNone/>
              <a:defRPr sz="2200" i="1">
                <a:solidFill>
                  <a:schemeClr val="bg2">
                    <a:lumMod val="25000"/>
                  </a:schemeClr>
                </a:solidFill>
                <a:latin typeface="Calibri" pitchFamily="34" charset="0"/>
              </a:defRPr>
            </a:lvl1pPr>
          </a:lstStyle>
          <a:p>
            <a:pPr lvl="0"/>
            <a:endParaRPr lang="fr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DC 2011 - Imag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9112" y="1061335"/>
            <a:ext cx="5486400" cy="248026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CA" noProof="0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4025505"/>
            <a:ext cx="5486400" cy="603647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1796588" y="3581686"/>
            <a:ext cx="5498140" cy="451227"/>
          </a:xfrm>
          <a:prstGeom prst="rect">
            <a:avLst/>
          </a:prstGeom>
        </p:spPr>
        <p:txBody>
          <a:bodyPr lIns="0" rIns="0"/>
          <a:lstStyle>
            <a:lvl1pPr algn="l">
              <a:buNone/>
              <a:defRPr kumimoji="0" lang="fr-CA" sz="20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defRPr>
            </a:lvl1pPr>
          </a:lstStyle>
          <a:p>
            <a:pPr lvl="0"/>
            <a:endParaRPr lang="fr-CA" dirty="0"/>
          </a:p>
        </p:txBody>
      </p:sp>
      <p:sp>
        <p:nvSpPr>
          <p:cNvPr id="10" name="Titre 1"/>
          <p:cNvSpPr>
            <a:spLocks noGrp="1"/>
          </p:cNvSpPr>
          <p:nvPr>
            <p:ph type="title"/>
          </p:nvPr>
        </p:nvSpPr>
        <p:spPr>
          <a:xfrm>
            <a:off x="457200" y="326048"/>
            <a:ext cx="8229600" cy="708422"/>
          </a:xfrm>
          <a:prstGeom prst="rect">
            <a:avLst/>
          </a:prstGeom>
        </p:spPr>
        <p:txBody>
          <a:bodyPr lIns="0"/>
          <a:lstStyle>
            <a:lvl1pPr algn="l">
              <a:defRPr lang="fr-CA" sz="3000" b="1" dirty="0">
                <a:solidFill>
                  <a:schemeClr val="tx1"/>
                </a:solidFill>
                <a:effectLst/>
                <a:latin typeface="Calibri" pitchFamily="34" charset="0"/>
              </a:defRPr>
            </a:lvl1pPr>
          </a:lstStyle>
          <a:p>
            <a:r>
              <a:rPr lang="fr-FR" dirty="0" smtClean="0"/>
              <a:t>Cliquez pour modifier le style du titre</a:t>
            </a:r>
            <a:endParaRPr lang="fr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DC 2011 -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371751"/>
            <a:ext cx="8229600" cy="857250"/>
          </a:xfrm>
          <a:prstGeom prst="rect">
            <a:avLst/>
          </a:prstGeom>
        </p:spPr>
        <p:txBody>
          <a:bodyPr lIns="0" tIns="0"/>
          <a:lstStyle>
            <a:lvl1pPr algn="l">
              <a:defRPr sz="3000" b="1">
                <a:latin typeface="Calibri" pitchFamily="34" charset="0"/>
              </a:defRPr>
            </a:lvl1pPr>
          </a:lstStyle>
          <a:p>
            <a:r>
              <a:rPr lang="fr-FR" dirty="0" smtClean="0"/>
              <a:t>Cliquez pour modifier le style du titre</a:t>
            </a:r>
            <a:endParaRPr lang="fr-CA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1" y="1150938"/>
            <a:ext cx="4040188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Calibri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1" y="1631952"/>
            <a:ext cx="4040188" cy="2962275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Calibri" pitchFamily="34" charset="0"/>
              </a:defRPr>
            </a:lvl1pPr>
            <a:lvl2pPr>
              <a:defRPr sz="2000">
                <a:latin typeface="Calibri" pitchFamily="34" charset="0"/>
              </a:defRPr>
            </a:lvl2pPr>
            <a:lvl3pPr>
              <a:defRPr sz="1800">
                <a:latin typeface="Calibri" pitchFamily="34" charset="0"/>
              </a:defRPr>
            </a:lvl3pPr>
            <a:lvl4pPr>
              <a:defRPr sz="1600">
                <a:latin typeface="Calibri" pitchFamily="34" charset="0"/>
              </a:defRPr>
            </a:lvl4pPr>
            <a:lvl5pPr>
              <a:defRPr sz="1600">
                <a:latin typeface="Calibri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fr-CA" dirty="0" smtClean="0"/>
              <a:t>Cliquez pour modifier les styles du texte du masque</a:t>
            </a:r>
          </a:p>
          <a:p>
            <a:pPr lvl="1" eaLnBrk="1" latinLnBrk="0" hangingPunct="1"/>
            <a:r>
              <a:rPr lang="fr-CA" dirty="0" smtClean="0"/>
              <a:t>Deuxième niveau</a:t>
            </a:r>
          </a:p>
          <a:p>
            <a:pPr lvl="2" eaLnBrk="1" latinLnBrk="0" hangingPunct="1"/>
            <a:r>
              <a:rPr lang="fr-CA" dirty="0" smtClean="0"/>
              <a:t>Troisième niveau</a:t>
            </a:r>
          </a:p>
          <a:p>
            <a:pPr lvl="3" eaLnBrk="1" latinLnBrk="0" hangingPunct="1"/>
            <a:r>
              <a:rPr lang="fr-CA" dirty="0" smtClean="0"/>
              <a:t>Quatrième niveau</a:t>
            </a:r>
          </a:p>
          <a:p>
            <a:pPr lvl="4" eaLnBrk="1" latinLnBrk="0" hangingPunct="1"/>
            <a:r>
              <a:rPr lang="fr-CA" dirty="0" smtClean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6" y="1150938"/>
            <a:ext cx="4041775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Calibri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6" y="1631952"/>
            <a:ext cx="4041775" cy="2962275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Calibri" pitchFamily="34" charset="0"/>
              </a:defRPr>
            </a:lvl1pPr>
            <a:lvl2pPr>
              <a:defRPr sz="2000">
                <a:latin typeface="Calibri" pitchFamily="34" charset="0"/>
              </a:defRPr>
            </a:lvl2pPr>
            <a:lvl3pPr>
              <a:defRPr sz="1800">
                <a:latin typeface="Calibri" pitchFamily="34" charset="0"/>
              </a:defRPr>
            </a:lvl3pPr>
            <a:lvl4pPr>
              <a:defRPr sz="1600">
                <a:latin typeface="Calibri" pitchFamily="34" charset="0"/>
              </a:defRPr>
            </a:lvl4pPr>
            <a:lvl5pPr>
              <a:defRPr sz="1600">
                <a:latin typeface="Calibri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CA" dirty="0"/>
          </a:p>
        </p:txBody>
      </p:sp>
      <p:sp>
        <p:nvSpPr>
          <p:cNvPr id="11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3589508" y="38914"/>
            <a:ext cx="5223557" cy="506413"/>
          </a:xfrm>
          <a:prstGeom prst="rect">
            <a:avLst/>
          </a:prstGeom>
        </p:spPr>
        <p:txBody>
          <a:bodyPr rIns="0"/>
          <a:lstStyle>
            <a:lvl1pPr algn="r">
              <a:buNone/>
              <a:defRPr sz="2200" i="1">
                <a:solidFill>
                  <a:schemeClr val="bg2">
                    <a:lumMod val="25000"/>
                  </a:schemeClr>
                </a:solidFill>
                <a:latin typeface="Calibri" pitchFamily="34" charset="0"/>
              </a:defRPr>
            </a:lvl1pPr>
          </a:lstStyle>
          <a:p>
            <a:pPr lvl="0"/>
            <a:endParaRPr lang="fr-CA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DC 2011 - Empty - Standard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4"/>
          <p:cNvSpPr>
            <a:spLocks noGrp="1"/>
          </p:cNvSpPr>
          <p:nvPr>
            <p:ph type="body" sz="quarter" idx="10"/>
          </p:nvPr>
        </p:nvSpPr>
        <p:spPr>
          <a:xfrm>
            <a:off x="3589508" y="38914"/>
            <a:ext cx="5223557" cy="506413"/>
          </a:xfrm>
          <a:prstGeom prst="rect">
            <a:avLst/>
          </a:prstGeom>
        </p:spPr>
        <p:txBody>
          <a:bodyPr rIns="0"/>
          <a:lstStyle>
            <a:lvl1pPr algn="r">
              <a:buNone/>
              <a:defRPr sz="2200" i="1">
                <a:solidFill>
                  <a:schemeClr val="bg2">
                    <a:lumMod val="25000"/>
                  </a:schemeClr>
                </a:solidFill>
                <a:latin typeface="Calibri" pitchFamily="34" charset="0"/>
              </a:defRPr>
            </a:lvl1pPr>
          </a:lstStyle>
          <a:p>
            <a:pPr lvl="0"/>
            <a:endParaRPr lang="fr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440" y="1597489"/>
            <a:ext cx="7773120" cy="1102795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2321" y="2914146"/>
            <a:ext cx="6400800" cy="131449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370286" indent="0" algn="ctr">
              <a:buNone/>
              <a:defRPr/>
            </a:lvl2pPr>
            <a:lvl3pPr marL="740573" indent="0" algn="ctr">
              <a:buNone/>
              <a:defRPr/>
            </a:lvl3pPr>
            <a:lvl4pPr marL="1110859" indent="0" algn="ctr">
              <a:buNone/>
              <a:defRPr/>
            </a:lvl4pPr>
            <a:lvl5pPr marL="1481145" indent="0" algn="ctr">
              <a:buNone/>
              <a:defRPr/>
            </a:lvl5pPr>
            <a:lvl6pPr marL="1851431" indent="0" algn="ctr">
              <a:buNone/>
              <a:defRPr/>
            </a:lvl6pPr>
            <a:lvl7pPr marL="2221718" indent="0" algn="ctr">
              <a:buNone/>
              <a:defRPr/>
            </a:lvl7pPr>
            <a:lvl8pPr marL="2592004" indent="0" algn="ctr">
              <a:buNone/>
              <a:defRPr/>
            </a:lvl8pPr>
            <a:lvl9pPr marL="296229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 noChangeArrowheads="1"/>
          </p:cNvSpPr>
          <p:nvPr>
            <p:ph type="dt" idx="10"/>
          </p:nvPr>
        </p:nvSpPr>
        <p:spPr>
          <a:xfrm>
            <a:off x="457200" y="4686300"/>
            <a:ext cx="2127250" cy="3524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pied de page 4"/>
          <p:cNvSpPr>
            <a:spLocks noGrp="1" noChangeArrowheads="1"/>
          </p:cNvSpPr>
          <p:nvPr>
            <p:ph type="ftr" idx="11"/>
          </p:nvPr>
        </p:nvSpPr>
        <p:spPr>
          <a:xfrm>
            <a:off x="3127375" y="4686300"/>
            <a:ext cx="2897188" cy="3524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 noChangeArrowheads="1"/>
          </p:cNvSpPr>
          <p:nvPr>
            <p:ph type="sldNum" idx="12"/>
          </p:nvPr>
        </p:nvSpPr>
        <p:spPr>
          <a:xfrm>
            <a:off x="6556375" y="4686300"/>
            <a:ext cx="2128838" cy="3524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10E9C6-FCC5-4E94-AC91-EE845F494E6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8226425" cy="858837"/>
          </a:xfrm>
          <a:prstGeom prst="rect">
            <a:avLst/>
          </a:prstGeo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203325"/>
            <a:ext cx="8226425" cy="33940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 noChangeArrowheads="1"/>
          </p:cNvSpPr>
          <p:nvPr>
            <p:ph type="dt" idx="10"/>
          </p:nvPr>
        </p:nvSpPr>
        <p:spPr>
          <a:xfrm>
            <a:off x="457200" y="4686300"/>
            <a:ext cx="2127250" cy="3524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pied de page 4"/>
          <p:cNvSpPr>
            <a:spLocks noGrp="1" noChangeArrowheads="1"/>
          </p:cNvSpPr>
          <p:nvPr>
            <p:ph type="ftr" idx="11"/>
          </p:nvPr>
        </p:nvSpPr>
        <p:spPr>
          <a:xfrm>
            <a:off x="3127375" y="4686300"/>
            <a:ext cx="2897188" cy="3524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 noChangeArrowheads="1"/>
          </p:cNvSpPr>
          <p:nvPr>
            <p:ph type="sldNum" idx="12"/>
          </p:nvPr>
        </p:nvSpPr>
        <p:spPr>
          <a:xfrm>
            <a:off x="6556375" y="4686300"/>
            <a:ext cx="2128838" cy="3524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E10A0F-A0D4-46B6-99C4-BAE2EDFBCF5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4"/>
          <p:cNvGrpSpPr/>
          <p:nvPr userDrawn="1"/>
        </p:nvGrpSpPr>
        <p:grpSpPr>
          <a:xfrm>
            <a:off x="8089998" y="4324759"/>
            <a:ext cx="588867" cy="437742"/>
            <a:chOff x="7475538" y="3619500"/>
            <a:chExt cx="717551" cy="533401"/>
          </a:xfrm>
        </p:grpSpPr>
        <p:sp>
          <p:nvSpPr>
            <p:cNvPr id="4" name="Freeform 8"/>
            <p:cNvSpPr>
              <a:spLocks noEditPoints="1"/>
            </p:cNvSpPr>
            <p:nvPr/>
          </p:nvSpPr>
          <p:spPr bwMode="auto">
            <a:xfrm>
              <a:off x="7615238" y="3619500"/>
              <a:ext cx="407988" cy="406400"/>
            </a:xfrm>
            <a:custGeom>
              <a:avLst/>
              <a:gdLst/>
              <a:ahLst/>
              <a:cxnLst>
                <a:cxn ang="0">
                  <a:pos x="527" y="653"/>
                </a:cxn>
                <a:cxn ang="0">
                  <a:pos x="476" y="730"/>
                </a:cxn>
                <a:cxn ang="0">
                  <a:pos x="562" y="824"/>
                </a:cxn>
                <a:cxn ang="0">
                  <a:pos x="656" y="738"/>
                </a:cxn>
                <a:cxn ang="0">
                  <a:pos x="612" y="657"/>
                </a:cxn>
                <a:cxn ang="0">
                  <a:pos x="636" y="713"/>
                </a:cxn>
                <a:cxn ang="0">
                  <a:pos x="564" y="779"/>
                </a:cxn>
                <a:cxn ang="0">
                  <a:pos x="498" y="707"/>
                </a:cxn>
                <a:cxn ang="0">
                  <a:pos x="527" y="653"/>
                </a:cxn>
                <a:cxn ang="0">
                  <a:pos x="877" y="238"/>
                </a:cxn>
                <a:cxn ang="0">
                  <a:pos x="877" y="239"/>
                </a:cxn>
                <a:cxn ang="0">
                  <a:pos x="239" y="304"/>
                </a:cxn>
                <a:cxn ang="0">
                  <a:pos x="173" y="766"/>
                </a:cxn>
                <a:cxn ang="0">
                  <a:pos x="170" y="755"/>
                </a:cxn>
                <a:cxn ang="0">
                  <a:pos x="162" y="681"/>
                </a:cxn>
                <a:cxn ang="0">
                  <a:pos x="505" y="337"/>
                </a:cxn>
                <a:cxn ang="0">
                  <a:pos x="842" y="620"/>
                </a:cxn>
                <a:cxn ang="0">
                  <a:pos x="632" y="927"/>
                </a:cxn>
                <a:cxn ang="0">
                  <a:pos x="382" y="729"/>
                </a:cxn>
                <a:cxn ang="0">
                  <a:pos x="579" y="479"/>
                </a:cxn>
                <a:cxn ang="0">
                  <a:pos x="767" y="545"/>
                </a:cxn>
                <a:cxn ang="0">
                  <a:pos x="491" y="421"/>
                </a:cxn>
                <a:cxn ang="0">
                  <a:pos x="235" y="747"/>
                </a:cxn>
                <a:cxn ang="0">
                  <a:pos x="606" y="1046"/>
                </a:cxn>
                <a:cxn ang="0">
                  <a:pos x="1055" y="597"/>
                </a:cxn>
                <a:cxn ang="0">
                  <a:pos x="877" y="238"/>
                </a:cxn>
                <a:cxn ang="0">
                  <a:pos x="594" y="0"/>
                </a:cxn>
                <a:cxn ang="0">
                  <a:pos x="0" y="595"/>
                </a:cxn>
                <a:cxn ang="0">
                  <a:pos x="594" y="1190"/>
                </a:cxn>
                <a:cxn ang="0">
                  <a:pos x="1189" y="595"/>
                </a:cxn>
                <a:cxn ang="0">
                  <a:pos x="594" y="0"/>
                </a:cxn>
                <a:cxn ang="0">
                  <a:pos x="594" y="1136"/>
                </a:cxn>
                <a:cxn ang="0">
                  <a:pos x="53" y="595"/>
                </a:cxn>
                <a:cxn ang="0">
                  <a:pos x="594" y="54"/>
                </a:cxn>
                <a:cxn ang="0">
                  <a:pos x="1136" y="595"/>
                </a:cxn>
                <a:cxn ang="0">
                  <a:pos x="594" y="1136"/>
                </a:cxn>
                <a:cxn ang="0">
                  <a:pos x="738" y="803"/>
                </a:cxn>
                <a:cxn ang="0">
                  <a:pos x="713" y="562"/>
                </a:cxn>
                <a:cxn ang="0">
                  <a:pos x="473" y="587"/>
                </a:cxn>
                <a:cxn ang="0">
                  <a:pos x="448" y="761"/>
                </a:cxn>
                <a:cxn ang="0">
                  <a:pos x="474" y="649"/>
                </a:cxn>
                <a:cxn ang="0">
                  <a:pos x="659" y="630"/>
                </a:cxn>
                <a:cxn ang="0">
                  <a:pos x="678" y="814"/>
                </a:cxn>
                <a:cxn ang="0">
                  <a:pos x="573" y="863"/>
                </a:cxn>
                <a:cxn ang="0">
                  <a:pos x="738" y="803"/>
                </a:cxn>
              </a:cxnLst>
              <a:rect l="0" t="0" r="r" b="b"/>
              <a:pathLst>
                <a:path w="1189" h="1190">
                  <a:moveTo>
                    <a:pt x="527" y="653"/>
                  </a:moveTo>
                  <a:cubicBezTo>
                    <a:pt x="498" y="667"/>
                    <a:pt x="478" y="696"/>
                    <a:pt x="476" y="730"/>
                  </a:cubicBezTo>
                  <a:cubicBezTo>
                    <a:pt x="474" y="780"/>
                    <a:pt x="513" y="822"/>
                    <a:pt x="562" y="824"/>
                  </a:cubicBezTo>
                  <a:cubicBezTo>
                    <a:pt x="612" y="826"/>
                    <a:pt x="654" y="788"/>
                    <a:pt x="656" y="738"/>
                  </a:cubicBezTo>
                  <a:cubicBezTo>
                    <a:pt x="658" y="704"/>
                    <a:pt x="640" y="673"/>
                    <a:pt x="612" y="657"/>
                  </a:cubicBezTo>
                  <a:cubicBezTo>
                    <a:pt x="628" y="670"/>
                    <a:pt x="637" y="690"/>
                    <a:pt x="636" y="713"/>
                  </a:cubicBezTo>
                  <a:cubicBezTo>
                    <a:pt x="635" y="751"/>
                    <a:pt x="602" y="780"/>
                    <a:pt x="564" y="779"/>
                  </a:cubicBezTo>
                  <a:cubicBezTo>
                    <a:pt x="526" y="777"/>
                    <a:pt x="497" y="745"/>
                    <a:pt x="498" y="707"/>
                  </a:cubicBezTo>
                  <a:cubicBezTo>
                    <a:pt x="499" y="684"/>
                    <a:pt x="511" y="665"/>
                    <a:pt x="527" y="653"/>
                  </a:cubicBezTo>
                  <a:close/>
                  <a:moveTo>
                    <a:pt x="877" y="238"/>
                  </a:moveTo>
                  <a:cubicBezTo>
                    <a:pt x="877" y="239"/>
                    <a:pt x="877" y="239"/>
                    <a:pt x="877" y="239"/>
                  </a:cubicBezTo>
                  <a:cubicBezTo>
                    <a:pt x="683" y="81"/>
                    <a:pt x="397" y="110"/>
                    <a:pt x="239" y="304"/>
                  </a:cubicBezTo>
                  <a:cubicBezTo>
                    <a:pt x="129" y="439"/>
                    <a:pt x="110" y="617"/>
                    <a:pt x="173" y="766"/>
                  </a:cubicBezTo>
                  <a:cubicBezTo>
                    <a:pt x="170" y="755"/>
                    <a:pt x="170" y="755"/>
                    <a:pt x="170" y="755"/>
                  </a:cubicBezTo>
                  <a:cubicBezTo>
                    <a:pt x="165" y="731"/>
                    <a:pt x="162" y="706"/>
                    <a:pt x="162" y="681"/>
                  </a:cubicBezTo>
                  <a:cubicBezTo>
                    <a:pt x="162" y="491"/>
                    <a:pt x="315" y="337"/>
                    <a:pt x="505" y="337"/>
                  </a:cubicBezTo>
                  <a:cubicBezTo>
                    <a:pt x="676" y="337"/>
                    <a:pt x="819" y="450"/>
                    <a:pt x="842" y="620"/>
                  </a:cubicBezTo>
                  <a:cubicBezTo>
                    <a:pt x="866" y="798"/>
                    <a:pt x="756" y="917"/>
                    <a:pt x="632" y="927"/>
                  </a:cubicBezTo>
                  <a:cubicBezTo>
                    <a:pt x="508" y="936"/>
                    <a:pt x="397" y="853"/>
                    <a:pt x="382" y="729"/>
                  </a:cubicBezTo>
                  <a:cubicBezTo>
                    <a:pt x="367" y="606"/>
                    <a:pt x="456" y="494"/>
                    <a:pt x="579" y="479"/>
                  </a:cubicBezTo>
                  <a:cubicBezTo>
                    <a:pt x="651" y="470"/>
                    <a:pt x="719" y="497"/>
                    <a:pt x="767" y="545"/>
                  </a:cubicBezTo>
                  <a:cubicBezTo>
                    <a:pt x="707" y="459"/>
                    <a:pt x="603" y="408"/>
                    <a:pt x="491" y="421"/>
                  </a:cubicBezTo>
                  <a:cubicBezTo>
                    <a:pt x="331" y="440"/>
                    <a:pt x="216" y="586"/>
                    <a:pt x="235" y="747"/>
                  </a:cubicBezTo>
                  <a:cubicBezTo>
                    <a:pt x="235" y="747"/>
                    <a:pt x="264" y="1048"/>
                    <a:pt x="606" y="1046"/>
                  </a:cubicBezTo>
                  <a:cubicBezTo>
                    <a:pt x="859" y="1045"/>
                    <a:pt x="1055" y="845"/>
                    <a:pt x="1055" y="597"/>
                  </a:cubicBezTo>
                  <a:cubicBezTo>
                    <a:pt x="1055" y="451"/>
                    <a:pt x="985" y="321"/>
                    <a:pt x="877" y="238"/>
                  </a:cubicBezTo>
                  <a:close/>
                  <a:moveTo>
                    <a:pt x="594" y="0"/>
                  </a:moveTo>
                  <a:cubicBezTo>
                    <a:pt x="266" y="0"/>
                    <a:pt x="0" y="267"/>
                    <a:pt x="0" y="595"/>
                  </a:cubicBezTo>
                  <a:cubicBezTo>
                    <a:pt x="0" y="924"/>
                    <a:pt x="266" y="1190"/>
                    <a:pt x="594" y="1190"/>
                  </a:cubicBezTo>
                  <a:cubicBezTo>
                    <a:pt x="923" y="1190"/>
                    <a:pt x="1189" y="924"/>
                    <a:pt x="1189" y="595"/>
                  </a:cubicBezTo>
                  <a:cubicBezTo>
                    <a:pt x="1189" y="267"/>
                    <a:pt x="923" y="0"/>
                    <a:pt x="594" y="0"/>
                  </a:cubicBezTo>
                  <a:close/>
                  <a:moveTo>
                    <a:pt x="594" y="1136"/>
                  </a:moveTo>
                  <a:cubicBezTo>
                    <a:pt x="296" y="1136"/>
                    <a:pt x="53" y="894"/>
                    <a:pt x="53" y="595"/>
                  </a:cubicBezTo>
                  <a:cubicBezTo>
                    <a:pt x="53" y="296"/>
                    <a:pt x="296" y="54"/>
                    <a:pt x="594" y="54"/>
                  </a:cubicBezTo>
                  <a:cubicBezTo>
                    <a:pt x="893" y="54"/>
                    <a:pt x="1136" y="296"/>
                    <a:pt x="1136" y="595"/>
                  </a:cubicBezTo>
                  <a:cubicBezTo>
                    <a:pt x="1136" y="894"/>
                    <a:pt x="893" y="1136"/>
                    <a:pt x="594" y="1136"/>
                  </a:cubicBezTo>
                  <a:close/>
                  <a:moveTo>
                    <a:pt x="738" y="803"/>
                  </a:moveTo>
                  <a:cubicBezTo>
                    <a:pt x="798" y="730"/>
                    <a:pt x="786" y="622"/>
                    <a:pt x="713" y="562"/>
                  </a:cubicBezTo>
                  <a:cubicBezTo>
                    <a:pt x="640" y="503"/>
                    <a:pt x="532" y="514"/>
                    <a:pt x="473" y="587"/>
                  </a:cubicBezTo>
                  <a:cubicBezTo>
                    <a:pt x="431" y="638"/>
                    <a:pt x="424" y="705"/>
                    <a:pt x="448" y="761"/>
                  </a:cubicBezTo>
                  <a:cubicBezTo>
                    <a:pt x="439" y="723"/>
                    <a:pt x="447" y="681"/>
                    <a:pt x="474" y="649"/>
                  </a:cubicBezTo>
                  <a:cubicBezTo>
                    <a:pt x="520" y="592"/>
                    <a:pt x="602" y="584"/>
                    <a:pt x="659" y="630"/>
                  </a:cubicBezTo>
                  <a:cubicBezTo>
                    <a:pt x="715" y="675"/>
                    <a:pt x="723" y="758"/>
                    <a:pt x="678" y="814"/>
                  </a:cubicBezTo>
                  <a:cubicBezTo>
                    <a:pt x="651" y="847"/>
                    <a:pt x="612" y="864"/>
                    <a:pt x="573" y="863"/>
                  </a:cubicBezTo>
                  <a:cubicBezTo>
                    <a:pt x="633" y="874"/>
                    <a:pt x="697" y="854"/>
                    <a:pt x="738" y="803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CA"/>
            </a:p>
          </p:txBody>
        </p:sp>
        <p:sp>
          <p:nvSpPr>
            <p:cNvPr id="5" name="Freeform 9"/>
            <p:cNvSpPr>
              <a:spLocks/>
            </p:cNvSpPr>
            <p:nvPr/>
          </p:nvSpPr>
          <p:spPr bwMode="auto">
            <a:xfrm>
              <a:off x="7748588" y="4075113"/>
              <a:ext cx="98425" cy="77788"/>
            </a:xfrm>
            <a:custGeom>
              <a:avLst/>
              <a:gdLst/>
              <a:ahLst/>
              <a:cxnLst>
                <a:cxn ang="0">
                  <a:pos x="212" y="62"/>
                </a:cxn>
                <a:cxn ang="0">
                  <a:pos x="212" y="65"/>
                </a:cxn>
                <a:cxn ang="0">
                  <a:pos x="275" y="65"/>
                </a:cxn>
                <a:cxn ang="0">
                  <a:pos x="208" y="0"/>
                </a:cxn>
                <a:cxn ang="0">
                  <a:pos x="208" y="0"/>
                </a:cxn>
                <a:cxn ang="0">
                  <a:pos x="2" y="0"/>
                </a:cxn>
                <a:cxn ang="0">
                  <a:pos x="2" y="81"/>
                </a:cxn>
                <a:cxn ang="0">
                  <a:pos x="65" y="142"/>
                </a:cxn>
                <a:cxn ang="0">
                  <a:pos x="215" y="142"/>
                </a:cxn>
                <a:cxn ang="0">
                  <a:pos x="215" y="154"/>
                </a:cxn>
                <a:cxn ang="0">
                  <a:pos x="185" y="175"/>
                </a:cxn>
                <a:cxn ang="0">
                  <a:pos x="75" y="175"/>
                </a:cxn>
                <a:cxn ang="0">
                  <a:pos x="63" y="165"/>
                </a:cxn>
                <a:cxn ang="0">
                  <a:pos x="63" y="161"/>
                </a:cxn>
                <a:cxn ang="0">
                  <a:pos x="0" y="161"/>
                </a:cxn>
                <a:cxn ang="0">
                  <a:pos x="0" y="179"/>
                </a:cxn>
                <a:cxn ang="0">
                  <a:pos x="55" y="228"/>
                </a:cxn>
                <a:cxn ang="0">
                  <a:pos x="219" y="228"/>
                </a:cxn>
                <a:cxn ang="0">
                  <a:pos x="283" y="177"/>
                </a:cxn>
                <a:cxn ang="0">
                  <a:pos x="283" y="139"/>
                </a:cxn>
                <a:cxn ang="0">
                  <a:pos x="226" y="87"/>
                </a:cxn>
                <a:cxn ang="0">
                  <a:pos x="109" y="87"/>
                </a:cxn>
                <a:cxn ang="0">
                  <a:pos x="70" y="64"/>
                </a:cxn>
                <a:cxn ang="0">
                  <a:pos x="70" y="52"/>
                </a:cxn>
                <a:cxn ang="0">
                  <a:pos x="201" y="52"/>
                </a:cxn>
                <a:cxn ang="0">
                  <a:pos x="212" y="62"/>
                </a:cxn>
              </a:cxnLst>
              <a:rect l="0" t="0" r="r" b="b"/>
              <a:pathLst>
                <a:path w="283" h="228">
                  <a:moveTo>
                    <a:pt x="212" y="62"/>
                  </a:moveTo>
                  <a:cubicBezTo>
                    <a:pt x="212" y="65"/>
                    <a:pt x="212" y="65"/>
                    <a:pt x="212" y="65"/>
                  </a:cubicBezTo>
                  <a:cubicBezTo>
                    <a:pt x="212" y="65"/>
                    <a:pt x="276" y="66"/>
                    <a:pt x="275" y="65"/>
                  </a:cubicBezTo>
                  <a:cubicBezTo>
                    <a:pt x="275" y="37"/>
                    <a:pt x="277" y="0"/>
                    <a:pt x="208" y="0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58"/>
                    <a:pt x="2" y="81"/>
                  </a:cubicBezTo>
                  <a:cubicBezTo>
                    <a:pt x="2" y="103"/>
                    <a:pt x="12" y="142"/>
                    <a:pt x="65" y="142"/>
                  </a:cubicBezTo>
                  <a:cubicBezTo>
                    <a:pt x="110" y="142"/>
                    <a:pt x="215" y="142"/>
                    <a:pt x="215" y="142"/>
                  </a:cubicBezTo>
                  <a:cubicBezTo>
                    <a:pt x="215" y="142"/>
                    <a:pt x="215" y="152"/>
                    <a:pt x="215" y="154"/>
                  </a:cubicBezTo>
                  <a:cubicBezTo>
                    <a:pt x="215" y="169"/>
                    <a:pt x="213" y="175"/>
                    <a:pt x="185" y="175"/>
                  </a:cubicBezTo>
                  <a:cubicBezTo>
                    <a:pt x="185" y="175"/>
                    <a:pt x="88" y="175"/>
                    <a:pt x="75" y="175"/>
                  </a:cubicBezTo>
                  <a:cubicBezTo>
                    <a:pt x="62" y="175"/>
                    <a:pt x="63" y="165"/>
                    <a:pt x="63" y="165"/>
                  </a:cubicBezTo>
                  <a:cubicBezTo>
                    <a:pt x="63" y="161"/>
                    <a:pt x="63" y="161"/>
                    <a:pt x="63" y="16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161"/>
                    <a:pt x="0" y="170"/>
                    <a:pt x="0" y="179"/>
                  </a:cubicBezTo>
                  <a:cubicBezTo>
                    <a:pt x="0" y="199"/>
                    <a:pt x="8" y="228"/>
                    <a:pt x="55" y="228"/>
                  </a:cubicBezTo>
                  <a:cubicBezTo>
                    <a:pt x="55" y="228"/>
                    <a:pt x="205" y="228"/>
                    <a:pt x="219" y="228"/>
                  </a:cubicBezTo>
                  <a:cubicBezTo>
                    <a:pt x="250" y="228"/>
                    <a:pt x="283" y="217"/>
                    <a:pt x="283" y="177"/>
                  </a:cubicBezTo>
                  <a:cubicBezTo>
                    <a:pt x="283" y="168"/>
                    <a:pt x="283" y="154"/>
                    <a:pt x="283" y="139"/>
                  </a:cubicBezTo>
                  <a:cubicBezTo>
                    <a:pt x="283" y="116"/>
                    <a:pt x="278" y="87"/>
                    <a:pt x="226" y="87"/>
                  </a:cubicBezTo>
                  <a:cubicBezTo>
                    <a:pt x="109" y="87"/>
                    <a:pt x="109" y="87"/>
                    <a:pt x="109" y="87"/>
                  </a:cubicBezTo>
                  <a:cubicBezTo>
                    <a:pt x="75" y="87"/>
                    <a:pt x="70" y="79"/>
                    <a:pt x="70" y="64"/>
                  </a:cubicBezTo>
                  <a:cubicBezTo>
                    <a:pt x="70" y="52"/>
                    <a:pt x="70" y="52"/>
                    <a:pt x="70" y="52"/>
                  </a:cubicBezTo>
                  <a:cubicBezTo>
                    <a:pt x="70" y="52"/>
                    <a:pt x="197" y="52"/>
                    <a:pt x="201" y="52"/>
                  </a:cubicBezTo>
                  <a:cubicBezTo>
                    <a:pt x="206" y="52"/>
                    <a:pt x="212" y="54"/>
                    <a:pt x="212" y="62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CA"/>
            </a:p>
          </p:txBody>
        </p:sp>
        <p:sp>
          <p:nvSpPr>
            <p:cNvPr id="6" name="Freeform 10"/>
            <p:cNvSpPr>
              <a:spLocks/>
            </p:cNvSpPr>
            <p:nvPr/>
          </p:nvSpPr>
          <p:spPr bwMode="auto">
            <a:xfrm>
              <a:off x="7475538" y="4075113"/>
              <a:ext cx="98425" cy="77788"/>
            </a:xfrm>
            <a:custGeom>
              <a:avLst/>
              <a:gdLst/>
              <a:ahLst/>
              <a:cxnLst>
                <a:cxn ang="0">
                  <a:pos x="216" y="130"/>
                </a:cxn>
                <a:cxn ang="0">
                  <a:pos x="208" y="161"/>
                </a:cxn>
                <a:cxn ang="0">
                  <a:pos x="177" y="170"/>
                </a:cxn>
                <a:cxn ang="0">
                  <a:pos x="109" y="170"/>
                </a:cxn>
                <a:cxn ang="0">
                  <a:pos x="79" y="161"/>
                </a:cxn>
                <a:cxn ang="0">
                  <a:pos x="70" y="130"/>
                </a:cxn>
                <a:cxn ang="0">
                  <a:pos x="70" y="0"/>
                </a:cxn>
                <a:cxn ang="0">
                  <a:pos x="0" y="0"/>
                </a:cxn>
                <a:cxn ang="0">
                  <a:pos x="0" y="145"/>
                </a:cxn>
                <a:cxn ang="0">
                  <a:pos x="23" y="208"/>
                </a:cxn>
                <a:cxn ang="0">
                  <a:pos x="93" y="228"/>
                </a:cxn>
                <a:cxn ang="0">
                  <a:pos x="286" y="228"/>
                </a:cxn>
                <a:cxn ang="0">
                  <a:pos x="286" y="0"/>
                </a:cxn>
                <a:cxn ang="0">
                  <a:pos x="216" y="0"/>
                </a:cxn>
                <a:cxn ang="0">
                  <a:pos x="216" y="130"/>
                </a:cxn>
              </a:cxnLst>
              <a:rect l="0" t="0" r="r" b="b"/>
              <a:pathLst>
                <a:path w="286" h="228">
                  <a:moveTo>
                    <a:pt x="216" y="130"/>
                  </a:moveTo>
                  <a:cubicBezTo>
                    <a:pt x="216" y="145"/>
                    <a:pt x="213" y="155"/>
                    <a:pt x="208" y="161"/>
                  </a:cubicBezTo>
                  <a:cubicBezTo>
                    <a:pt x="202" y="167"/>
                    <a:pt x="192" y="170"/>
                    <a:pt x="177" y="170"/>
                  </a:cubicBezTo>
                  <a:cubicBezTo>
                    <a:pt x="109" y="170"/>
                    <a:pt x="109" y="170"/>
                    <a:pt x="109" y="170"/>
                  </a:cubicBezTo>
                  <a:cubicBezTo>
                    <a:pt x="94" y="170"/>
                    <a:pt x="84" y="167"/>
                    <a:pt x="79" y="161"/>
                  </a:cubicBezTo>
                  <a:cubicBezTo>
                    <a:pt x="73" y="155"/>
                    <a:pt x="70" y="145"/>
                    <a:pt x="70" y="130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45"/>
                    <a:pt x="0" y="145"/>
                    <a:pt x="0" y="145"/>
                  </a:cubicBezTo>
                  <a:cubicBezTo>
                    <a:pt x="0" y="174"/>
                    <a:pt x="8" y="195"/>
                    <a:pt x="23" y="208"/>
                  </a:cubicBezTo>
                  <a:cubicBezTo>
                    <a:pt x="38" y="222"/>
                    <a:pt x="61" y="228"/>
                    <a:pt x="93" y="228"/>
                  </a:cubicBezTo>
                  <a:cubicBezTo>
                    <a:pt x="286" y="228"/>
                    <a:pt x="286" y="228"/>
                    <a:pt x="286" y="228"/>
                  </a:cubicBezTo>
                  <a:cubicBezTo>
                    <a:pt x="286" y="0"/>
                    <a:pt x="286" y="0"/>
                    <a:pt x="286" y="0"/>
                  </a:cubicBezTo>
                  <a:cubicBezTo>
                    <a:pt x="216" y="0"/>
                    <a:pt x="216" y="0"/>
                    <a:pt x="216" y="0"/>
                  </a:cubicBezTo>
                  <a:lnTo>
                    <a:pt x="216" y="130"/>
                  </a:ln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CA"/>
            </a:p>
          </p:txBody>
        </p:sp>
        <p:sp>
          <p:nvSpPr>
            <p:cNvPr id="7" name="Freeform 11"/>
            <p:cNvSpPr>
              <a:spLocks noEditPoints="1"/>
            </p:cNvSpPr>
            <p:nvPr/>
          </p:nvSpPr>
          <p:spPr bwMode="auto">
            <a:xfrm>
              <a:off x="7593013" y="4075113"/>
              <a:ext cx="98425" cy="77788"/>
            </a:xfrm>
            <a:custGeom>
              <a:avLst/>
              <a:gdLst/>
              <a:ahLst/>
              <a:cxnLst>
                <a:cxn ang="0">
                  <a:pos x="249" y="111"/>
                </a:cxn>
                <a:cxn ang="0">
                  <a:pos x="274" y="96"/>
                </a:cxn>
                <a:cxn ang="0">
                  <a:pos x="282" y="59"/>
                </a:cxn>
                <a:cxn ang="0">
                  <a:pos x="263" y="13"/>
                </a:cxn>
                <a:cxn ang="0">
                  <a:pos x="200" y="0"/>
                </a:cxn>
                <a:cxn ang="0">
                  <a:pos x="0" y="0"/>
                </a:cxn>
                <a:cxn ang="0">
                  <a:pos x="0" y="228"/>
                </a:cxn>
                <a:cxn ang="0">
                  <a:pos x="221" y="228"/>
                </a:cxn>
                <a:cxn ang="0">
                  <a:pos x="272" y="215"/>
                </a:cxn>
                <a:cxn ang="0">
                  <a:pos x="290" y="166"/>
                </a:cxn>
                <a:cxn ang="0">
                  <a:pos x="281" y="127"/>
                </a:cxn>
                <a:cxn ang="0">
                  <a:pos x="249" y="111"/>
                </a:cxn>
                <a:cxn ang="0">
                  <a:pos x="69" y="52"/>
                </a:cxn>
                <a:cxn ang="0">
                  <a:pos x="192" y="52"/>
                </a:cxn>
                <a:cxn ang="0">
                  <a:pos x="213" y="70"/>
                </a:cxn>
                <a:cxn ang="0">
                  <a:pos x="208" y="86"/>
                </a:cxn>
                <a:cxn ang="0">
                  <a:pos x="192" y="89"/>
                </a:cxn>
                <a:cxn ang="0">
                  <a:pos x="69" y="89"/>
                </a:cxn>
                <a:cxn ang="0">
                  <a:pos x="69" y="52"/>
                </a:cxn>
                <a:cxn ang="0">
                  <a:pos x="213" y="172"/>
                </a:cxn>
                <a:cxn ang="0">
                  <a:pos x="194" y="175"/>
                </a:cxn>
                <a:cxn ang="0">
                  <a:pos x="69" y="175"/>
                </a:cxn>
                <a:cxn ang="0">
                  <a:pos x="69" y="136"/>
                </a:cxn>
                <a:cxn ang="0">
                  <a:pos x="194" y="136"/>
                </a:cxn>
                <a:cxn ang="0">
                  <a:pos x="213" y="140"/>
                </a:cxn>
                <a:cxn ang="0">
                  <a:pos x="219" y="157"/>
                </a:cxn>
                <a:cxn ang="0">
                  <a:pos x="213" y="172"/>
                </a:cxn>
              </a:cxnLst>
              <a:rect l="0" t="0" r="r" b="b"/>
              <a:pathLst>
                <a:path w="290" h="228">
                  <a:moveTo>
                    <a:pt x="249" y="111"/>
                  </a:moveTo>
                  <a:cubicBezTo>
                    <a:pt x="260" y="108"/>
                    <a:pt x="269" y="103"/>
                    <a:pt x="274" y="96"/>
                  </a:cubicBezTo>
                  <a:cubicBezTo>
                    <a:pt x="279" y="89"/>
                    <a:pt x="282" y="77"/>
                    <a:pt x="282" y="59"/>
                  </a:cubicBezTo>
                  <a:cubicBezTo>
                    <a:pt x="282" y="37"/>
                    <a:pt x="276" y="22"/>
                    <a:pt x="263" y="13"/>
                  </a:cubicBezTo>
                  <a:cubicBezTo>
                    <a:pt x="250" y="4"/>
                    <a:pt x="229" y="0"/>
                    <a:pt x="20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28"/>
                    <a:pt x="0" y="228"/>
                    <a:pt x="0" y="228"/>
                  </a:cubicBezTo>
                  <a:cubicBezTo>
                    <a:pt x="221" y="228"/>
                    <a:pt x="221" y="228"/>
                    <a:pt x="221" y="228"/>
                  </a:cubicBezTo>
                  <a:cubicBezTo>
                    <a:pt x="243" y="228"/>
                    <a:pt x="260" y="224"/>
                    <a:pt x="272" y="215"/>
                  </a:cubicBezTo>
                  <a:cubicBezTo>
                    <a:pt x="284" y="207"/>
                    <a:pt x="290" y="189"/>
                    <a:pt x="290" y="166"/>
                  </a:cubicBezTo>
                  <a:cubicBezTo>
                    <a:pt x="290" y="148"/>
                    <a:pt x="287" y="136"/>
                    <a:pt x="281" y="127"/>
                  </a:cubicBezTo>
                  <a:cubicBezTo>
                    <a:pt x="275" y="119"/>
                    <a:pt x="264" y="113"/>
                    <a:pt x="249" y="111"/>
                  </a:cubicBezTo>
                  <a:close/>
                  <a:moveTo>
                    <a:pt x="69" y="52"/>
                  </a:moveTo>
                  <a:cubicBezTo>
                    <a:pt x="192" y="52"/>
                    <a:pt x="192" y="52"/>
                    <a:pt x="192" y="52"/>
                  </a:cubicBezTo>
                  <a:cubicBezTo>
                    <a:pt x="206" y="52"/>
                    <a:pt x="213" y="58"/>
                    <a:pt x="213" y="70"/>
                  </a:cubicBezTo>
                  <a:cubicBezTo>
                    <a:pt x="213" y="77"/>
                    <a:pt x="211" y="83"/>
                    <a:pt x="208" y="86"/>
                  </a:cubicBezTo>
                  <a:cubicBezTo>
                    <a:pt x="204" y="88"/>
                    <a:pt x="199" y="89"/>
                    <a:pt x="192" y="89"/>
                  </a:cubicBezTo>
                  <a:cubicBezTo>
                    <a:pt x="69" y="89"/>
                    <a:pt x="69" y="89"/>
                    <a:pt x="69" y="89"/>
                  </a:cubicBezTo>
                  <a:lnTo>
                    <a:pt x="69" y="52"/>
                  </a:lnTo>
                  <a:close/>
                  <a:moveTo>
                    <a:pt x="213" y="172"/>
                  </a:moveTo>
                  <a:cubicBezTo>
                    <a:pt x="209" y="174"/>
                    <a:pt x="202" y="175"/>
                    <a:pt x="194" y="175"/>
                  </a:cubicBezTo>
                  <a:cubicBezTo>
                    <a:pt x="69" y="175"/>
                    <a:pt x="69" y="175"/>
                    <a:pt x="69" y="175"/>
                  </a:cubicBezTo>
                  <a:cubicBezTo>
                    <a:pt x="69" y="136"/>
                    <a:pt x="69" y="136"/>
                    <a:pt x="69" y="136"/>
                  </a:cubicBezTo>
                  <a:cubicBezTo>
                    <a:pt x="194" y="136"/>
                    <a:pt x="194" y="136"/>
                    <a:pt x="194" y="136"/>
                  </a:cubicBezTo>
                  <a:cubicBezTo>
                    <a:pt x="202" y="136"/>
                    <a:pt x="208" y="138"/>
                    <a:pt x="213" y="140"/>
                  </a:cubicBezTo>
                  <a:cubicBezTo>
                    <a:pt x="217" y="143"/>
                    <a:pt x="219" y="150"/>
                    <a:pt x="219" y="157"/>
                  </a:cubicBezTo>
                  <a:cubicBezTo>
                    <a:pt x="219" y="163"/>
                    <a:pt x="217" y="169"/>
                    <a:pt x="213" y="172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CA"/>
            </a:p>
          </p:txBody>
        </p:sp>
        <p:sp>
          <p:nvSpPr>
            <p:cNvPr id="8" name="Rectangle 12"/>
            <p:cNvSpPr>
              <a:spLocks noChangeArrowheads="1"/>
            </p:cNvSpPr>
            <p:nvPr/>
          </p:nvSpPr>
          <p:spPr bwMode="auto">
            <a:xfrm>
              <a:off x="7707313" y="4075113"/>
              <a:ext cx="23813" cy="77788"/>
            </a:xfrm>
            <a:prstGeom prst="rect">
              <a:avLst/>
            </a:prstGeom>
            <a:solidFill>
              <a:srgbClr val="FFFFFF">
                <a:alpha val="50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CA"/>
            </a:p>
          </p:txBody>
        </p:sp>
        <p:sp>
          <p:nvSpPr>
            <p:cNvPr id="9" name="Freeform 13"/>
            <p:cNvSpPr>
              <a:spLocks/>
            </p:cNvSpPr>
            <p:nvPr/>
          </p:nvSpPr>
          <p:spPr bwMode="auto">
            <a:xfrm>
              <a:off x="7980363" y="4075113"/>
              <a:ext cx="80963" cy="77788"/>
            </a:xfrm>
            <a:custGeom>
              <a:avLst/>
              <a:gdLst/>
              <a:ahLst/>
              <a:cxnLst>
                <a:cxn ang="0">
                  <a:pos x="0" y="49"/>
                </a:cxn>
                <a:cxn ang="0">
                  <a:pos x="15" y="49"/>
                </a:cxn>
                <a:cxn ang="0">
                  <a:pos x="15" y="33"/>
                </a:cxn>
                <a:cxn ang="0">
                  <a:pos x="49" y="33"/>
                </a:cxn>
                <a:cxn ang="0">
                  <a:pos x="49" y="21"/>
                </a:cxn>
                <a:cxn ang="0">
                  <a:pos x="15" y="21"/>
                </a:cxn>
                <a:cxn ang="0">
                  <a:pos x="15" y="12"/>
                </a:cxn>
                <a:cxn ang="0">
                  <a:pos x="51" y="12"/>
                </a:cxn>
                <a:cxn ang="0">
                  <a:pos x="51" y="0"/>
                </a:cxn>
                <a:cxn ang="0">
                  <a:pos x="0" y="0"/>
                </a:cxn>
                <a:cxn ang="0">
                  <a:pos x="0" y="49"/>
                </a:cxn>
              </a:cxnLst>
              <a:rect l="0" t="0" r="r" b="b"/>
              <a:pathLst>
                <a:path w="51" h="49">
                  <a:moveTo>
                    <a:pt x="0" y="49"/>
                  </a:moveTo>
                  <a:lnTo>
                    <a:pt x="15" y="49"/>
                  </a:lnTo>
                  <a:lnTo>
                    <a:pt x="15" y="33"/>
                  </a:lnTo>
                  <a:lnTo>
                    <a:pt x="49" y="33"/>
                  </a:lnTo>
                  <a:lnTo>
                    <a:pt x="49" y="21"/>
                  </a:lnTo>
                  <a:lnTo>
                    <a:pt x="15" y="21"/>
                  </a:lnTo>
                  <a:lnTo>
                    <a:pt x="15" y="12"/>
                  </a:lnTo>
                  <a:lnTo>
                    <a:pt x="51" y="12"/>
                  </a:lnTo>
                  <a:lnTo>
                    <a:pt x="51" y="0"/>
                  </a:lnTo>
                  <a:lnTo>
                    <a:pt x="0" y="0"/>
                  </a:lnTo>
                  <a:lnTo>
                    <a:pt x="0" y="49"/>
                  </a:ln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CA"/>
            </a:p>
          </p:txBody>
        </p:sp>
        <p:sp>
          <p:nvSpPr>
            <p:cNvPr id="10" name="Freeform 14"/>
            <p:cNvSpPr>
              <a:spLocks/>
            </p:cNvSpPr>
            <p:nvPr/>
          </p:nvSpPr>
          <p:spPr bwMode="auto">
            <a:xfrm>
              <a:off x="8070851" y="4075113"/>
              <a:ext cx="90488" cy="777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1" y="12"/>
                </a:cxn>
                <a:cxn ang="0">
                  <a:pos x="21" y="49"/>
                </a:cxn>
                <a:cxn ang="0">
                  <a:pos x="36" y="49"/>
                </a:cxn>
                <a:cxn ang="0">
                  <a:pos x="36" y="12"/>
                </a:cxn>
                <a:cxn ang="0">
                  <a:pos x="57" y="12"/>
                </a:cxn>
                <a:cxn ang="0">
                  <a:pos x="57" y="0"/>
                </a:cxn>
                <a:cxn ang="0">
                  <a:pos x="0" y="0"/>
                </a:cxn>
              </a:cxnLst>
              <a:rect l="0" t="0" r="r" b="b"/>
              <a:pathLst>
                <a:path w="57" h="49">
                  <a:moveTo>
                    <a:pt x="0" y="0"/>
                  </a:moveTo>
                  <a:lnTo>
                    <a:pt x="0" y="12"/>
                  </a:lnTo>
                  <a:lnTo>
                    <a:pt x="21" y="12"/>
                  </a:lnTo>
                  <a:lnTo>
                    <a:pt x="21" y="49"/>
                  </a:lnTo>
                  <a:lnTo>
                    <a:pt x="36" y="49"/>
                  </a:lnTo>
                  <a:lnTo>
                    <a:pt x="36" y="12"/>
                  </a:lnTo>
                  <a:lnTo>
                    <a:pt x="57" y="12"/>
                  </a:lnTo>
                  <a:lnTo>
                    <a:pt x="5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CA"/>
            </a:p>
          </p:txBody>
        </p:sp>
        <p:sp>
          <p:nvSpPr>
            <p:cNvPr id="11" name="Freeform 15"/>
            <p:cNvSpPr>
              <a:spLocks noEditPoints="1"/>
            </p:cNvSpPr>
            <p:nvPr/>
          </p:nvSpPr>
          <p:spPr bwMode="auto">
            <a:xfrm>
              <a:off x="7858126" y="4075113"/>
              <a:ext cx="104775" cy="77788"/>
            </a:xfrm>
            <a:custGeom>
              <a:avLst/>
              <a:gdLst/>
              <a:ahLst/>
              <a:cxnLst>
                <a:cxn ang="0">
                  <a:pos x="100" y="0"/>
                </a:cxn>
                <a:cxn ang="0">
                  <a:pos x="25" y="17"/>
                </a:cxn>
                <a:cxn ang="0">
                  <a:pos x="0" y="79"/>
                </a:cxn>
                <a:cxn ang="0">
                  <a:pos x="0" y="146"/>
                </a:cxn>
                <a:cxn ang="0">
                  <a:pos x="24" y="211"/>
                </a:cxn>
                <a:cxn ang="0">
                  <a:pos x="100" y="228"/>
                </a:cxn>
                <a:cxn ang="0">
                  <a:pos x="205" y="228"/>
                </a:cxn>
                <a:cxn ang="0">
                  <a:pos x="278" y="211"/>
                </a:cxn>
                <a:cxn ang="0">
                  <a:pos x="302" y="146"/>
                </a:cxn>
                <a:cxn ang="0">
                  <a:pos x="302" y="0"/>
                </a:cxn>
                <a:cxn ang="0">
                  <a:pos x="100" y="0"/>
                </a:cxn>
                <a:cxn ang="0">
                  <a:pos x="232" y="127"/>
                </a:cxn>
                <a:cxn ang="0">
                  <a:pos x="224" y="160"/>
                </a:cxn>
                <a:cxn ang="0">
                  <a:pos x="193" y="170"/>
                </a:cxn>
                <a:cxn ang="0">
                  <a:pos x="109" y="170"/>
                </a:cxn>
                <a:cxn ang="0">
                  <a:pos x="77" y="160"/>
                </a:cxn>
                <a:cxn ang="0">
                  <a:pos x="70" y="125"/>
                </a:cxn>
                <a:cxn ang="0">
                  <a:pos x="70" y="100"/>
                </a:cxn>
                <a:cxn ang="0">
                  <a:pos x="78" y="68"/>
                </a:cxn>
                <a:cxn ang="0">
                  <a:pos x="113" y="57"/>
                </a:cxn>
                <a:cxn ang="0">
                  <a:pos x="232" y="57"/>
                </a:cxn>
                <a:cxn ang="0">
                  <a:pos x="232" y="127"/>
                </a:cxn>
              </a:cxnLst>
              <a:rect l="0" t="0" r="r" b="b"/>
              <a:pathLst>
                <a:path w="302" h="228">
                  <a:moveTo>
                    <a:pt x="100" y="0"/>
                  </a:moveTo>
                  <a:cubicBezTo>
                    <a:pt x="56" y="0"/>
                    <a:pt x="40" y="6"/>
                    <a:pt x="25" y="17"/>
                  </a:cubicBezTo>
                  <a:cubicBezTo>
                    <a:pt x="10" y="28"/>
                    <a:pt x="0" y="48"/>
                    <a:pt x="0" y="79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0" y="178"/>
                    <a:pt x="8" y="199"/>
                    <a:pt x="24" y="211"/>
                  </a:cubicBezTo>
                  <a:cubicBezTo>
                    <a:pt x="41" y="223"/>
                    <a:pt x="62" y="228"/>
                    <a:pt x="100" y="228"/>
                  </a:cubicBezTo>
                  <a:cubicBezTo>
                    <a:pt x="205" y="228"/>
                    <a:pt x="205" y="228"/>
                    <a:pt x="205" y="228"/>
                  </a:cubicBezTo>
                  <a:cubicBezTo>
                    <a:pt x="242" y="228"/>
                    <a:pt x="262" y="223"/>
                    <a:pt x="278" y="211"/>
                  </a:cubicBezTo>
                  <a:cubicBezTo>
                    <a:pt x="295" y="200"/>
                    <a:pt x="302" y="182"/>
                    <a:pt x="302" y="146"/>
                  </a:cubicBezTo>
                  <a:cubicBezTo>
                    <a:pt x="302" y="0"/>
                    <a:pt x="302" y="0"/>
                    <a:pt x="302" y="0"/>
                  </a:cubicBezTo>
                  <a:lnTo>
                    <a:pt x="100" y="0"/>
                  </a:lnTo>
                  <a:close/>
                  <a:moveTo>
                    <a:pt x="232" y="127"/>
                  </a:moveTo>
                  <a:cubicBezTo>
                    <a:pt x="232" y="146"/>
                    <a:pt x="230" y="154"/>
                    <a:pt x="224" y="160"/>
                  </a:cubicBezTo>
                  <a:cubicBezTo>
                    <a:pt x="219" y="167"/>
                    <a:pt x="209" y="170"/>
                    <a:pt x="193" y="170"/>
                  </a:cubicBezTo>
                  <a:cubicBezTo>
                    <a:pt x="109" y="170"/>
                    <a:pt x="109" y="170"/>
                    <a:pt x="109" y="170"/>
                  </a:cubicBezTo>
                  <a:cubicBezTo>
                    <a:pt x="91" y="170"/>
                    <a:pt x="83" y="166"/>
                    <a:pt x="77" y="160"/>
                  </a:cubicBezTo>
                  <a:cubicBezTo>
                    <a:pt x="72" y="154"/>
                    <a:pt x="70" y="144"/>
                    <a:pt x="70" y="125"/>
                  </a:cubicBezTo>
                  <a:cubicBezTo>
                    <a:pt x="70" y="100"/>
                    <a:pt x="70" y="100"/>
                    <a:pt x="70" y="100"/>
                  </a:cubicBezTo>
                  <a:cubicBezTo>
                    <a:pt x="70" y="85"/>
                    <a:pt x="72" y="75"/>
                    <a:pt x="78" y="68"/>
                  </a:cubicBezTo>
                  <a:cubicBezTo>
                    <a:pt x="84" y="61"/>
                    <a:pt x="96" y="57"/>
                    <a:pt x="113" y="57"/>
                  </a:cubicBezTo>
                  <a:cubicBezTo>
                    <a:pt x="232" y="57"/>
                    <a:pt x="232" y="57"/>
                    <a:pt x="232" y="57"/>
                  </a:cubicBezTo>
                  <a:lnTo>
                    <a:pt x="232" y="127"/>
                  </a:ln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CA"/>
            </a:p>
          </p:txBody>
        </p:sp>
        <p:sp>
          <p:nvSpPr>
            <p:cNvPr id="12" name="Freeform 16"/>
            <p:cNvSpPr>
              <a:spLocks noEditPoints="1"/>
            </p:cNvSpPr>
            <p:nvPr/>
          </p:nvSpPr>
          <p:spPr bwMode="auto">
            <a:xfrm>
              <a:off x="8169276" y="4073525"/>
              <a:ext cx="23813" cy="22225"/>
            </a:xfrm>
            <a:custGeom>
              <a:avLst/>
              <a:gdLst/>
              <a:ahLst/>
              <a:cxnLst>
                <a:cxn ang="0">
                  <a:pos x="68" y="34"/>
                </a:cxn>
                <a:cxn ang="0">
                  <a:pos x="34" y="68"/>
                </a:cxn>
                <a:cxn ang="0">
                  <a:pos x="0" y="34"/>
                </a:cxn>
                <a:cxn ang="0">
                  <a:pos x="34" y="0"/>
                </a:cxn>
                <a:cxn ang="0">
                  <a:pos x="68" y="34"/>
                </a:cxn>
                <a:cxn ang="0">
                  <a:pos x="5" y="34"/>
                </a:cxn>
                <a:cxn ang="0">
                  <a:pos x="34" y="64"/>
                </a:cxn>
                <a:cxn ang="0">
                  <a:pos x="63" y="33"/>
                </a:cxn>
                <a:cxn ang="0">
                  <a:pos x="34" y="5"/>
                </a:cxn>
                <a:cxn ang="0">
                  <a:pos x="5" y="34"/>
                </a:cxn>
                <a:cxn ang="0">
                  <a:pos x="18" y="15"/>
                </a:cxn>
                <a:cxn ang="0">
                  <a:pos x="37" y="15"/>
                </a:cxn>
                <a:cxn ang="0">
                  <a:pos x="50" y="26"/>
                </a:cxn>
                <a:cxn ang="0">
                  <a:pos x="41" y="36"/>
                </a:cxn>
                <a:cxn ang="0">
                  <a:pos x="49" y="45"/>
                </a:cxn>
                <a:cxn ang="0">
                  <a:pos x="49" y="53"/>
                </a:cxn>
                <a:cxn ang="0">
                  <a:pos x="43" y="53"/>
                </a:cxn>
                <a:cxn ang="0">
                  <a:pos x="43" y="47"/>
                </a:cxn>
                <a:cxn ang="0">
                  <a:pos x="33" y="39"/>
                </a:cxn>
                <a:cxn ang="0">
                  <a:pos x="25" y="39"/>
                </a:cxn>
                <a:cxn ang="0">
                  <a:pos x="25" y="53"/>
                </a:cxn>
                <a:cxn ang="0">
                  <a:pos x="18" y="53"/>
                </a:cxn>
                <a:cxn ang="0">
                  <a:pos x="18" y="15"/>
                </a:cxn>
                <a:cxn ang="0">
                  <a:pos x="33" y="34"/>
                </a:cxn>
                <a:cxn ang="0">
                  <a:pos x="43" y="27"/>
                </a:cxn>
                <a:cxn ang="0">
                  <a:pos x="37" y="20"/>
                </a:cxn>
                <a:cxn ang="0">
                  <a:pos x="25" y="20"/>
                </a:cxn>
                <a:cxn ang="0">
                  <a:pos x="25" y="34"/>
                </a:cxn>
                <a:cxn ang="0">
                  <a:pos x="33" y="34"/>
                </a:cxn>
              </a:cxnLst>
              <a:rect l="0" t="0" r="r" b="b"/>
              <a:pathLst>
                <a:path w="68" h="68">
                  <a:moveTo>
                    <a:pt x="68" y="34"/>
                  </a:moveTo>
                  <a:cubicBezTo>
                    <a:pt x="68" y="53"/>
                    <a:pt x="53" y="68"/>
                    <a:pt x="34" y="68"/>
                  </a:cubicBezTo>
                  <a:cubicBezTo>
                    <a:pt x="15" y="68"/>
                    <a:pt x="0" y="53"/>
                    <a:pt x="0" y="34"/>
                  </a:cubicBezTo>
                  <a:cubicBezTo>
                    <a:pt x="0" y="15"/>
                    <a:pt x="15" y="0"/>
                    <a:pt x="34" y="0"/>
                  </a:cubicBezTo>
                  <a:cubicBezTo>
                    <a:pt x="53" y="0"/>
                    <a:pt x="68" y="15"/>
                    <a:pt x="68" y="34"/>
                  </a:cubicBezTo>
                  <a:close/>
                  <a:moveTo>
                    <a:pt x="5" y="34"/>
                  </a:moveTo>
                  <a:cubicBezTo>
                    <a:pt x="5" y="51"/>
                    <a:pt x="18" y="64"/>
                    <a:pt x="34" y="64"/>
                  </a:cubicBezTo>
                  <a:cubicBezTo>
                    <a:pt x="50" y="64"/>
                    <a:pt x="63" y="50"/>
                    <a:pt x="63" y="33"/>
                  </a:cubicBezTo>
                  <a:cubicBezTo>
                    <a:pt x="63" y="18"/>
                    <a:pt x="50" y="5"/>
                    <a:pt x="34" y="5"/>
                  </a:cubicBezTo>
                  <a:cubicBezTo>
                    <a:pt x="18" y="5"/>
                    <a:pt x="5" y="18"/>
                    <a:pt x="5" y="34"/>
                  </a:cubicBezTo>
                  <a:close/>
                  <a:moveTo>
                    <a:pt x="18" y="15"/>
                  </a:moveTo>
                  <a:cubicBezTo>
                    <a:pt x="37" y="15"/>
                    <a:pt x="37" y="15"/>
                    <a:pt x="37" y="15"/>
                  </a:cubicBezTo>
                  <a:cubicBezTo>
                    <a:pt x="46" y="15"/>
                    <a:pt x="50" y="18"/>
                    <a:pt x="50" y="26"/>
                  </a:cubicBezTo>
                  <a:cubicBezTo>
                    <a:pt x="50" y="33"/>
                    <a:pt x="45" y="36"/>
                    <a:pt x="41" y="36"/>
                  </a:cubicBezTo>
                  <a:cubicBezTo>
                    <a:pt x="45" y="36"/>
                    <a:pt x="49" y="41"/>
                    <a:pt x="49" y="45"/>
                  </a:cubicBezTo>
                  <a:cubicBezTo>
                    <a:pt x="49" y="53"/>
                    <a:pt x="49" y="53"/>
                    <a:pt x="49" y="53"/>
                  </a:cubicBezTo>
                  <a:cubicBezTo>
                    <a:pt x="43" y="53"/>
                    <a:pt x="43" y="53"/>
                    <a:pt x="43" y="53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3" y="42"/>
                    <a:pt x="38" y="39"/>
                    <a:pt x="33" y="39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8" y="53"/>
                    <a:pt x="18" y="53"/>
                    <a:pt x="18" y="53"/>
                  </a:cubicBezTo>
                  <a:lnTo>
                    <a:pt x="18" y="15"/>
                  </a:lnTo>
                  <a:close/>
                  <a:moveTo>
                    <a:pt x="33" y="34"/>
                  </a:moveTo>
                  <a:cubicBezTo>
                    <a:pt x="40" y="34"/>
                    <a:pt x="43" y="32"/>
                    <a:pt x="43" y="27"/>
                  </a:cubicBezTo>
                  <a:cubicBezTo>
                    <a:pt x="43" y="21"/>
                    <a:pt x="42" y="20"/>
                    <a:pt x="37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34"/>
                    <a:pt x="25" y="34"/>
                    <a:pt x="25" y="34"/>
                  </a:cubicBezTo>
                  <a:lnTo>
                    <a:pt x="33" y="34"/>
                  </a:ln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CA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804" r:id="rId2"/>
    <p:sldLayoutId id="2147483794" r:id="rId3"/>
    <p:sldLayoutId id="2147483802" r:id="rId4"/>
    <p:sldLayoutId id="2147483803" r:id="rId5"/>
    <p:sldLayoutId id="2147483805" r:id="rId6"/>
    <p:sldLayoutId id="2147483799" r:id="rId7"/>
    <p:sldLayoutId id="2147483806" r:id="rId8"/>
    <p:sldLayoutId id="2147483807" r:id="rId9"/>
  </p:sldLayoutIdLst>
  <p:timing>
    <p:tnLst>
      <p:par>
        <p:cTn id="1" dur="indefinite" restart="never" nodeType="tmRoot"/>
      </p:par>
    </p:tnLst>
  </p:timing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9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 smtClean="0"/>
              <a:t>Ubi</a:t>
            </a:r>
            <a:r>
              <a:rPr lang="fr-CA" dirty="0" smtClean="0"/>
              <a:t> Art Framework</a:t>
            </a:r>
            <a:endParaRPr lang="fr-CA" dirty="0"/>
          </a:p>
        </p:txBody>
      </p:sp>
      <p:sp>
        <p:nvSpPr>
          <p:cNvPr id="15" name="Espace réservé pour une image  14"/>
          <p:cNvSpPr>
            <a:spLocks noGrp="1"/>
          </p:cNvSpPr>
          <p:nvPr>
            <p:ph type="pic" idx="4294967295"/>
          </p:nvPr>
        </p:nvSpPr>
        <p:spPr/>
      </p:sp>
      <p:sp>
        <p:nvSpPr>
          <p:cNvPr id="21" name="ZoneTexte 20"/>
          <p:cNvSpPr txBox="1"/>
          <p:nvPr/>
        </p:nvSpPr>
        <p:spPr>
          <a:xfrm>
            <a:off x="722313" y="4059850"/>
            <a:ext cx="2242560" cy="52322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sz="1400" dirty="0" err="1" smtClean="0">
                <a:solidFill>
                  <a:schemeClr val="bg1"/>
                </a:solidFill>
                <a:latin typeface="Calibri" pitchFamily="34" charset="0"/>
              </a:rPr>
              <a:t>Rayman</a:t>
            </a:r>
            <a:r>
              <a:rPr lang="en-US" sz="1400" dirty="0" smtClean="0">
                <a:solidFill>
                  <a:schemeClr val="bg1"/>
                </a:solidFill>
                <a:latin typeface="Calibri" pitchFamily="34" charset="0"/>
              </a:rPr>
              <a:t> Origins</a:t>
            </a:r>
            <a:endParaRPr lang="fr-CA" sz="1400" dirty="0" smtClean="0">
              <a:solidFill>
                <a:schemeClr val="bg1"/>
              </a:solidFill>
              <a:latin typeface="Calibri" pitchFamily="34" charset="0"/>
            </a:endParaRPr>
          </a:p>
          <a:p>
            <a:r>
              <a:rPr lang="fr-CA" sz="1400" dirty="0" smtClean="0">
                <a:solidFill>
                  <a:schemeClr val="bg1"/>
                </a:solidFill>
                <a:latin typeface="Calibri" pitchFamily="34" charset="0"/>
              </a:rPr>
              <a:t>Montpellier</a:t>
            </a:r>
            <a:endParaRPr lang="fr-CA" sz="14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1" name="ZoneTexte 50"/>
          <p:cNvSpPr txBox="1"/>
          <p:nvPr/>
        </p:nvSpPr>
        <p:spPr>
          <a:xfrm>
            <a:off x="727366" y="3754582"/>
            <a:ext cx="2244434" cy="4001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fr-CA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David Punset</a:t>
            </a:r>
          </a:p>
        </p:txBody>
      </p:sp>
      <p:sp>
        <p:nvSpPr>
          <p:cNvPr id="54" name="ZoneTexte 53"/>
          <p:cNvSpPr txBox="1"/>
          <p:nvPr/>
        </p:nvSpPr>
        <p:spPr>
          <a:xfrm>
            <a:off x="2942777" y="4059850"/>
            <a:ext cx="2411852" cy="52322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sz="1400" dirty="0" err="1" smtClean="0">
                <a:solidFill>
                  <a:schemeClr val="bg1"/>
                </a:solidFill>
                <a:latin typeface="Calibri" pitchFamily="34" charset="0"/>
              </a:rPr>
              <a:t>Rayman</a:t>
            </a:r>
            <a:r>
              <a:rPr lang="en-US" sz="1400" dirty="0" smtClean="0">
                <a:solidFill>
                  <a:schemeClr val="bg1"/>
                </a:solidFill>
                <a:latin typeface="Calibri" pitchFamily="34" charset="0"/>
              </a:rPr>
              <a:t> Origins</a:t>
            </a:r>
            <a:endParaRPr lang="fr-CA" sz="1400" dirty="0" smtClean="0">
              <a:solidFill>
                <a:schemeClr val="bg1"/>
              </a:solidFill>
              <a:latin typeface="Calibri" pitchFamily="34" charset="0"/>
            </a:endParaRPr>
          </a:p>
          <a:p>
            <a:r>
              <a:rPr lang="fr-CA" sz="1400" dirty="0" smtClean="0">
                <a:solidFill>
                  <a:schemeClr val="bg1"/>
                </a:solidFill>
                <a:latin typeface="Calibri" pitchFamily="34" charset="0"/>
              </a:rPr>
              <a:t>Montpellier</a:t>
            </a:r>
            <a:endParaRPr lang="fr-CA" sz="14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5" name="ZoneTexte 54"/>
          <p:cNvSpPr txBox="1"/>
          <p:nvPr/>
        </p:nvSpPr>
        <p:spPr>
          <a:xfrm>
            <a:off x="2947829" y="3754582"/>
            <a:ext cx="2739308" cy="4001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fr-CA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Frederic </a:t>
            </a:r>
            <a:r>
              <a:rPr lang="fr-CA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</a:rPr>
              <a:t>condolo</a:t>
            </a:r>
            <a:endParaRPr lang="fr-CA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U:\SHARE\Celine_TELLIER\sharetime\log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2050" y="1500188"/>
            <a:ext cx="1655763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tx1">
                <a:lumMod val="85000"/>
                <a:lumOff val="15000"/>
              </a:schemeClr>
            </a:outerShdw>
          </a:effectLst>
        </p:spPr>
      </p:pic>
      <p:sp>
        <p:nvSpPr>
          <p:cNvPr id="5" name="ZoneTexte 4"/>
          <p:cNvSpPr txBox="1"/>
          <p:nvPr/>
        </p:nvSpPr>
        <p:spPr>
          <a:xfrm>
            <a:off x="3000375" y="3071813"/>
            <a:ext cx="2786063" cy="1416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363858">
              <a:defRPr/>
            </a:pPr>
            <a:r>
              <a:rPr lang="fr-FR" sz="2000">
                <a:solidFill>
                  <a:schemeClr val="accent5">
                    <a:lumMod val="75000"/>
                  </a:schemeClr>
                </a:solidFill>
              </a:rPr>
              <a:t> </a:t>
            </a:r>
            <a:r>
              <a:rPr lang="fr-FR" sz="1400" b="1"/>
              <a:t>UBI</a:t>
            </a:r>
            <a:r>
              <a:rPr lang="fr-FR" sz="1400" b="1">
                <a:solidFill>
                  <a:srgbClr val="008080"/>
                </a:solidFill>
              </a:rPr>
              <a:t>art </a:t>
            </a:r>
          </a:p>
          <a:p>
            <a:pPr algn="ctr" defTabSz="363858">
              <a:defRPr/>
            </a:pPr>
            <a:r>
              <a:rPr lang="fr-FR" sz="1200">
                <a:solidFill>
                  <a:srgbClr val="008080"/>
                </a:solidFill>
              </a:rPr>
              <a:t>Open FrameWork</a:t>
            </a:r>
          </a:p>
          <a:p>
            <a:pPr algn="ctr" defTabSz="363858">
              <a:defRPr/>
            </a:pPr>
            <a:endParaRPr lang="fr-FR" sz="1200">
              <a:solidFill>
                <a:srgbClr val="008080"/>
              </a:solidFill>
            </a:endParaRPr>
          </a:p>
          <a:p>
            <a:pPr algn="ctr" defTabSz="363858">
              <a:defRPr/>
            </a:pPr>
            <a:r>
              <a:rPr lang="fr-FR" sz="1200">
                <a:solidFill>
                  <a:srgbClr val="008080"/>
                </a:solidFill>
              </a:rPr>
              <a:t>Everyone Creates Everything</a:t>
            </a:r>
          </a:p>
          <a:p>
            <a:pPr algn="ctr" defTabSz="363858">
              <a:defRPr/>
            </a:pPr>
            <a:r>
              <a:rPr lang="fr-FR" sz="1200" u="sng">
                <a:solidFill>
                  <a:schemeClr val="accent5">
                    <a:lumMod val="60000"/>
                    <a:lumOff val="40000"/>
                  </a:schemeClr>
                </a:solidFill>
              </a:rPr>
              <a:t>Ubi-art.com</a:t>
            </a:r>
          </a:p>
          <a:p>
            <a:pPr algn="ctr" defTabSz="363858">
              <a:defRPr/>
            </a:pP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contenu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Global Architecture</a:t>
            </a:r>
          </a:p>
          <a:p>
            <a:r>
              <a:rPr lang="en-CA" dirty="0" smtClean="0"/>
              <a:t>Serialization</a:t>
            </a:r>
          </a:p>
          <a:p>
            <a:r>
              <a:rPr lang="en-CA" dirty="0" smtClean="0"/>
              <a:t>LUA usage</a:t>
            </a:r>
          </a:p>
          <a:p>
            <a:r>
              <a:rPr lang="en-CA" dirty="0" smtClean="0"/>
              <a:t>The frieze system</a:t>
            </a:r>
          </a:p>
          <a:p>
            <a:r>
              <a:rPr lang="en-CA" dirty="0" smtClean="0"/>
              <a:t>The patch system</a:t>
            </a:r>
          </a:p>
          <a:p>
            <a:r>
              <a:rPr lang="en-CA" dirty="0" smtClean="0"/>
              <a:t>The game logic system</a:t>
            </a:r>
          </a:p>
        </p:txBody>
      </p:sp>
      <p:sp>
        <p:nvSpPr>
          <p:cNvPr id="48" name="Titre 4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Table of Contents</a:t>
            </a:r>
            <a:endParaRPr lang="fr-CA" dirty="0"/>
          </a:p>
        </p:txBody>
      </p:sp>
      <p:sp>
        <p:nvSpPr>
          <p:cNvPr id="4" name="Espace réservé du texte 13"/>
          <p:cNvSpPr txBox="1">
            <a:spLocks/>
          </p:cNvSpPr>
          <p:nvPr/>
        </p:nvSpPr>
        <p:spPr>
          <a:xfrm>
            <a:off x="483030" y="758545"/>
            <a:ext cx="3267075" cy="419093"/>
          </a:xfrm>
          <a:prstGeom prst="rect">
            <a:avLst/>
          </a:prstGeom>
        </p:spPr>
        <p:txBody>
          <a:bodyPr lIns="0" rIns="0"/>
          <a:lstStyle>
            <a:lvl1pPr>
              <a:buNone/>
              <a:defRPr lang="fr-CA" sz="3000" b="1" kern="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ea typeface="+mj-ea"/>
                <a:cs typeface="+mj-cs"/>
              </a:defRPr>
            </a:lvl1pPr>
          </a:lstStyle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CA" sz="2000" b="1" i="0" u="none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28625" y="1928813"/>
            <a:ext cx="8228013" cy="612775"/>
          </a:xfrm>
        </p:spPr>
        <p:txBody>
          <a:bodyPr/>
          <a:lstStyle/>
          <a:p>
            <a:pPr marL="349715" indent="-262286" algn="ctr" defTabSz="363858" eaLnBrk="1">
              <a:spcAft>
                <a:spcPts val="1154"/>
              </a:spcAft>
              <a:buSzPct val="45000"/>
              <a:buNone/>
              <a:tabLst>
                <a:tab pos="586287" algn="l"/>
                <a:tab pos="1172573" algn="l"/>
                <a:tab pos="1758860" algn="l"/>
                <a:tab pos="2345146" algn="l"/>
                <a:tab pos="2931433" algn="l"/>
                <a:tab pos="3517720" algn="l"/>
                <a:tab pos="4104006" algn="l"/>
                <a:tab pos="4690293" algn="l"/>
                <a:tab pos="5276579" algn="l"/>
                <a:tab pos="5862866" algn="l"/>
                <a:tab pos="6449153" algn="l"/>
                <a:tab pos="7035439" algn="l"/>
              </a:tabLst>
              <a:defRPr/>
            </a:pPr>
            <a:r>
              <a:rPr lang="fr-FR" sz="3600" b="1" dirty="0" smtClean="0">
                <a:solidFill>
                  <a:srgbClr val="36A09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GLOBAL ARCHITECTURE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04788"/>
            <a:ext cx="8228013" cy="858837"/>
          </a:xfrm>
        </p:spPr>
        <p:txBody>
          <a:bodyPr tIns="31431"/>
          <a:lstStyle/>
          <a:p>
            <a:pPr eaLnBrk="1">
              <a:tabLst>
                <a:tab pos="585788" algn="l"/>
                <a:tab pos="1171575" algn="l"/>
                <a:tab pos="1757363" algn="l"/>
                <a:tab pos="2344738" algn="l"/>
                <a:tab pos="2930525" algn="l"/>
                <a:tab pos="3516313" algn="l"/>
                <a:tab pos="4103688" algn="l"/>
                <a:tab pos="4689475" algn="l"/>
                <a:tab pos="5275263" algn="l"/>
                <a:tab pos="5862638" algn="l"/>
                <a:tab pos="6448425" algn="l"/>
                <a:tab pos="7034213" algn="l"/>
              </a:tabLst>
            </a:pPr>
            <a:r>
              <a:rPr lang="fr-FR" sz="3200" b="1" dirty="0" err="1" smtClean="0">
                <a:solidFill>
                  <a:srgbClr val="36A096"/>
                </a:solidFill>
                <a:latin typeface="Calibri" pitchFamily="34" charset="0"/>
              </a:rPr>
              <a:t>Some</a:t>
            </a:r>
            <a:r>
              <a:rPr lang="fr-FR" sz="3200" b="1" dirty="0" smtClean="0">
                <a:solidFill>
                  <a:srgbClr val="36A096"/>
                </a:solidFill>
                <a:latin typeface="Calibri" pitchFamily="34" charset="0"/>
              </a:rPr>
              <a:t> figures</a:t>
            </a:r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203326"/>
            <a:ext cx="8228013" cy="3051804"/>
          </a:xfrm>
        </p:spPr>
        <p:txBody>
          <a:bodyPr/>
          <a:lstStyle/>
          <a:p>
            <a:pPr marL="349250" indent="-261938" eaLnBrk="1">
              <a:buSzPct val="45000"/>
              <a:buFont typeface="Wingdings" charset="2"/>
              <a:buChar char=""/>
              <a:tabLst>
                <a:tab pos="585788" algn="l"/>
                <a:tab pos="1171575" algn="l"/>
                <a:tab pos="1757363" algn="l"/>
                <a:tab pos="2344738" algn="l"/>
                <a:tab pos="2930525" algn="l"/>
                <a:tab pos="3516313" algn="l"/>
                <a:tab pos="4103688" algn="l"/>
                <a:tab pos="4689475" algn="l"/>
                <a:tab pos="5275263" algn="l"/>
                <a:tab pos="5862638" algn="l"/>
                <a:tab pos="6448425" algn="l"/>
                <a:tab pos="7034213" algn="l"/>
              </a:tabLst>
            </a:pPr>
            <a:r>
              <a:rPr lang="fr-FR" sz="2400" dirty="0" smtClean="0">
                <a:latin typeface="Calibri" pitchFamily="34" charset="0"/>
              </a:rPr>
              <a:t>200 000 </a:t>
            </a:r>
            <a:r>
              <a:rPr lang="fr-FR" sz="2400" dirty="0" err="1" smtClean="0">
                <a:latin typeface="Calibri" pitchFamily="34" charset="0"/>
              </a:rPr>
              <a:t>lines</a:t>
            </a:r>
            <a:r>
              <a:rPr lang="fr-FR" sz="2400" dirty="0" smtClean="0">
                <a:latin typeface="Calibri" pitchFamily="34" charset="0"/>
              </a:rPr>
              <a:t> of code</a:t>
            </a:r>
          </a:p>
          <a:p>
            <a:pPr marL="349250" indent="-261938" eaLnBrk="1">
              <a:buSzPct val="45000"/>
              <a:buFont typeface="Wingdings" charset="2"/>
              <a:buChar char=""/>
              <a:tabLst>
                <a:tab pos="585788" algn="l"/>
                <a:tab pos="1171575" algn="l"/>
                <a:tab pos="1757363" algn="l"/>
                <a:tab pos="2344738" algn="l"/>
                <a:tab pos="2930525" algn="l"/>
                <a:tab pos="3516313" algn="l"/>
                <a:tab pos="4103688" algn="l"/>
                <a:tab pos="4689475" algn="l"/>
                <a:tab pos="5275263" algn="l"/>
                <a:tab pos="5862638" algn="l"/>
                <a:tab pos="6448425" algn="l"/>
                <a:tab pos="7034213" algn="l"/>
              </a:tabLst>
            </a:pPr>
            <a:r>
              <a:rPr lang="fr-FR" sz="2400" dirty="0" smtClean="0">
                <a:latin typeface="Calibri" pitchFamily="34" charset="0"/>
              </a:rPr>
              <a:t>Full </a:t>
            </a:r>
            <a:r>
              <a:rPr lang="fr-FR" sz="2400" dirty="0" err="1" smtClean="0">
                <a:latin typeface="Calibri" pitchFamily="34" charset="0"/>
              </a:rPr>
              <a:t>rebuild</a:t>
            </a:r>
            <a:r>
              <a:rPr lang="fr-FR" sz="2400" dirty="0" smtClean="0">
                <a:latin typeface="Calibri" pitchFamily="34" charset="0"/>
              </a:rPr>
              <a:t> </a:t>
            </a:r>
            <a:r>
              <a:rPr lang="fr-FR" sz="2400" dirty="0" err="1" smtClean="0">
                <a:latin typeface="Calibri" pitchFamily="34" charset="0"/>
              </a:rPr>
              <a:t>takes</a:t>
            </a:r>
            <a:r>
              <a:rPr lang="fr-FR" sz="2400" dirty="0" smtClean="0">
                <a:latin typeface="Calibri" pitchFamily="34" charset="0"/>
              </a:rPr>
              <a:t> 2-3 minutes</a:t>
            </a:r>
          </a:p>
          <a:p>
            <a:pPr marL="349250" indent="-261938" eaLnBrk="1">
              <a:buSzPct val="45000"/>
              <a:buFont typeface="Wingdings" charset="2"/>
              <a:buChar char=""/>
              <a:tabLst>
                <a:tab pos="585788" algn="l"/>
                <a:tab pos="1171575" algn="l"/>
                <a:tab pos="1757363" algn="l"/>
                <a:tab pos="2344738" algn="l"/>
                <a:tab pos="2930525" algn="l"/>
                <a:tab pos="3516313" algn="l"/>
                <a:tab pos="4103688" algn="l"/>
                <a:tab pos="4689475" algn="l"/>
                <a:tab pos="5275263" algn="l"/>
                <a:tab pos="5862638" algn="l"/>
                <a:tab pos="6448425" algn="l"/>
                <a:tab pos="7034213" algn="l"/>
              </a:tabLst>
            </a:pPr>
            <a:r>
              <a:rPr lang="fr-FR" sz="2400" dirty="0" smtClean="0">
                <a:latin typeface="Calibri" pitchFamily="34" charset="0"/>
              </a:rPr>
              <a:t>3 to 5 seconds to </a:t>
            </a:r>
            <a:r>
              <a:rPr lang="fr-FR" sz="2400" dirty="0" err="1" smtClean="0">
                <a:latin typeface="Calibri" pitchFamily="34" charset="0"/>
              </a:rPr>
              <a:t>link</a:t>
            </a:r>
            <a:endParaRPr lang="fr-FR" sz="2400" dirty="0" smtClean="0">
              <a:latin typeface="Calibri" pitchFamily="34" charset="0"/>
            </a:endParaRPr>
          </a:p>
          <a:p>
            <a:pPr marL="349250" indent="-261938" eaLnBrk="1">
              <a:buSzPct val="45000"/>
              <a:buFont typeface="Wingdings" charset="2"/>
              <a:buChar char=""/>
              <a:tabLst>
                <a:tab pos="585788" algn="l"/>
                <a:tab pos="1171575" algn="l"/>
                <a:tab pos="1757363" algn="l"/>
                <a:tab pos="2344738" algn="l"/>
                <a:tab pos="2930525" algn="l"/>
                <a:tab pos="3516313" algn="l"/>
                <a:tab pos="4103688" algn="l"/>
                <a:tab pos="4689475" algn="l"/>
                <a:tab pos="5275263" algn="l"/>
                <a:tab pos="5862638" algn="l"/>
                <a:tab pos="6448425" algn="l"/>
                <a:tab pos="7034213" algn="l"/>
              </a:tabLst>
            </a:pPr>
            <a:r>
              <a:rPr lang="fr-FR" sz="2400" dirty="0" smtClean="0">
                <a:latin typeface="Calibri" pitchFamily="34" charset="0"/>
              </a:rPr>
              <a:t>More </a:t>
            </a:r>
            <a:r>
              <a:rPr lang="fr-FR" sz="2400" dirty="0" err="1" smtClean="0">
                <a:latin typeface="Calibri" pitchFamily="34" charset="0"/>
              </a:rPr>
              <a:t>than</a:t>
            </a:r>
            <a:r>
              <a:rPr lang="fr-FR" sz="2400" dirty="0" smtClean="0">
                <a:latin typeface="Calibri" pitchFamily="34" charset="0"/>
              </a:rPr>
              <a:t> 50 projets</a:t>
            </a:r>
          </a:p>
          <a:p>
            <a:pPr marL="349250" indent="-261938" eaLnBrk="1">
              <a:buSzPct val="45000"/>
              <a:buFont typeface="Wingdings" charset="2"/>
              <a:buChar char=""/>
              <a:tabLst>
                <a:tab pos="585788" algn="l"/>
                <a:tab pos="1171575" algn="l"/>
                <a:tab pos="1757363" algn="l"/>
                <a:tab pos="2344738" algn="l"/>
                <a:tab pos="2930525" algn="l"/>
                <a:tab pos="3516313" algn="l"/>
                <a:tab pos="4103688" algn="l"/>
                <a:tab pos="4689475" algn="l"/>
                <a:tab pos="5275263" algn="l"/>
                <a:tab pos="5862638" algn="l"/>
                <a:tab pos="6448425" algn="l"/>
                <a:tab pos="7034213" algn="l"/>
              </a:tabLst>
            </a:pPr>
            <a:r>
              <a:rPr lang="fr-FR" sz="2400" dirty="0" err="1" smtClean="0">
                <a:latin typeface="Calibri" pitchFamily="34" charset="0"/>
              </a:rPr>
              <a:t>Ported</a:t>
            </a:r>
            <a:r>
              <a:rPr lang="fr-FR" sz="2400" dirty="0" smtClean="0">
                <a:latin typeface="Calibri" pitchFamily="34" charset="0"/>
              </a:rPr>
              <a:t> to PC / X360 / PS3 / IPAD /</a:t>
            </a:r>
            <a:r>
              <a:rPr lang="fr-FR" sz="2400" dirty="0" err="1" smtClean="0">
                <a:latin typeface="Calibri" pitchFamily="34" charset="0"/>
              </a:rPr>
              <a:t>Wii</a:t>
            </a:r>
            <a:r>
              <a:rPr lang="fr-FR" sz="2400" dirty="0" smtClean="0">
                <a:latin typeface="Calibri" pitchFamily="34" charset="0"/>
              </a:rPr>
              <a:t> / 3DS</a:t>
            </a:r>
          </a:p>
          <a:p>
            <a:pPr marL="349250" indent="-261938" eaLnBrk="1">
              <a:buSzPct val="45000"/>
              <a:buFont typeface="Wingdings" charset="2"/>
              <a:buChar char=""/>
              <a:tabLst>
                <a:tab pos="585788" algn="l"/>
                <a:tab pos="1171575" algn="l"/>
                <a:tab pos="1757363" algn="l"/>
                <a:tab pos="2344738" algn="l"/>
                <a:tab pos="2930525" algn="l"/>
                <a:tab pos="3516313" algn="l"/>
                <a:tab pos="4103688" algn="l"/>
                <a:tab pos="4689475" algn="l"/>
                <a:tab pos="5275263" algn="l"/>
                <a:tab pos="5862638" algn="l"/>
                <a:tab pos="6448425" algn="l"/>
                <a:tab pos="7034213" algn="l"/>
              </a:tabLst>
            </a:pPr>
            <a:endParaRPr lang="fr-FR" sz="2400" dirty="0" smtClean="0">
              <a:latin typeface="Calibri" pitchFamily="34" charset="0"/>
            </a:endParaRPr>
          </a:p>
          <a:p>
            <a:pPr marL="349250" indent="-261938" eaLnBrk="1">
              <a:buSzPct val="45000"/>
              <a:tabLst>
                <a:tab pos="585788" algn="l"/>
                <a:tab pos="1171575" algn="l"/>
                <a:tab pos="1757363" algn="l"/>
                <a:tab pos="2344738" algn="l"/>
                <a:tab pos="2930525" algn="l"/>
                <a:tab pos="3516313" algn="l"/>
                <a:tab pos="4103688" algn="l"/>
                <a:tab pos="4689475" algn="l"/>
                <a:tab pos="5275263" algn="l"/>
                <a:tab pos="5862638" algn="l"/>
                <a:tab pos="6448425" algn="l"/>
                <a:tab pos="7034213" algn="l"/>
              </a:tabLst>
            </a:pPr>
            <a:endParaRPr lang="fr-FR" dirty="0" smtClean="0"/>
          </a:p>
          <a:p>
            <a:pPr marL="349250" indent="-261938" eaLnBrk="1">
              <a:buSzPct val="45000"/>
              <a:tabLst>
                <a:tab pos="585788" algn="l"/>
                <a:tab pos="1171575" algn="l"/>
                <a:tab pos="1757363" algn="l"/>
                <a:tab pos="2344738" algn="l"/>
                <a:tab pos="2930525" algn="l"/>
                <a:tab pos="3516313" algn="l"/>
                <a:tab pos="4103688" algn="l"/>
                <a:tab pos="4689475" algn="l"/>
                <a:tab pos="5275263" algn="l"/>
                <a:tab pos="5862638" algn="l"/>
                <a:tab pos="6448425" algn="l"/>
                <a:tab pos="7034213" algn="l"/>
              </a:tabLst>
            </a:pPr>
            <a:endParaRPr lang="fr-FR" sz="1300" dirty="0" smtClean="0"/>
          </a:p>
          <a:p>
            <a:pPr marL="349250" indent="-261938" eaLnBrk="1">
              <a:buSzPct val="45000"/>
              <a:tabLst>
                <a:tab pos="585788" algn="l"/>
                <a:tab pos="1171575" algn="l"/>
                <a:tab pos="1757363" algn="l"/>
                <a:tab pos="2344738" algn="l"/>
                <a:tab pos="2930525" algn="l"/>
                <a:tab pos="3516313" algn="l"/>
                <a:tab pos="4103688" algn="l"/>
                <a:tab pos="4689475" algn="l"/>
                <a:tab pos="5275263" algn="l"/>
                <a:tab pos="5862638" algn="l"/>
                <a:tab pos="6448425" algn="l"/>
                <a:tab pos="7034213" algn="l"/>
              </a:tabLst>
            </a:pPr>
            <a:endParaRPr lang="fr-FR" dirty="0" smtClean="0"/>
          </a:p>
          <a:p>
            <a:pPr marL="349250" indent="-261938" eaLnBrk="1">
              <a:buSzPct val="45000"/>
              <a:tabLst>
                <a:tab pos="585788" algn="l"/>
                <a:tab pos="1171575" algn="l"/>
                <a:tab pos="1757363" algn="l"/>
                <a:tab pos="2344738" algn="l"/>
                <a:tab pos="2930525" algn="l"/>
                <a:tab pos="3516313" algn="l"/>
                <a:tab pos="4103688" algn="l"/>
                <a:tab pos="4689475" algn="l"/>
                <a:tab pos="5275263" algn="l"/>
                <a:tab pos="5862638" algn="l"/>
                <a:tab pos="6448425" algn="l"/>
                <a:tab pos="7034213" algn="l"/>
              </a:tabLst>
            </a:pPr>
            <a:endParaRPr lang="fr-FR" dirty="0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04788"/>
            <a:ext cx="8228013" cy="858837"/>
          </a:xfrm>
        </p:spPr>
        <p:txBody>
          <a:bodyPr tIns="31431"/>
          <a:lstStyle/>
          <a:p>
            <a:pPr eaLnBrk="1">
              <a:tabLst>
                <a:tab pos="585788" algn="l"/>
                <a:tab pos="1171575" algn="l"/>
                <a:tab pos="1757363" algn="l"/>
                <a:tab pos="2344738" algn="l"/>
                <a:tab pos="2930525" algn="l"/>
                <a:tab pos="3516313" algn="l"/>
                <a:tab pos="4103688" algn="l"/>
                <a:tab pos="4689475" algn="l"/>
                <a:tab pos="5275263" algn="l"/>
                <a:tab pos="5862638" algn="l"/>
                <a:tab pos="6448425" algn="l"/>
                <a:tab pos="7034213" algn="l"/>
              </a:tabLst>
            </a:pPr>
            <a:r>
              <a:rPr lang="fr-FR" b="1" dirty="0" err="1" smtClean="0">
                <a:solidFill>
                  <a:srgbClr val="36A096"/>
                </a:solidFill>
                <a:latin typeface="Calibri" pitchFamily="34" charset="0"/>
              </a:rPr>
              <a:t>Programming</a:t>
            </a:r>
            <a:r>
              <a:rPr lang="fr-FR" b="1" dirty="0" smtClean="0">
                <a:solidFill>
                  <a:srgbClr val="36A096"/>
                </a:solidFill>
                <a:latin typeface="Calibri" pitchFamily="34" charset="0"/>
              </a:rPr>
              <a:t> team</a:t>
            </a:r>
            <a:endParaRPr lang="fr-FR" b="1" dirty="0" smtClean="0">
              <a:solidFill>
                <a:srgbClr val="36A096"/>
              </a:solidFill>
            </a:endParaRPr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203325"/>
            <a:ext cx="8228013" cy="3351213"/>
          </a:xfrm>
        </p:spPr>
        <p:txBody>
          <a:bodyPr/>
          <a:lstStyle/>
          <a:p>
            <a:pPr marL="349250" indent="-261938" eaLnBrk="1">
              <a:buSzPct val="45000"/>
              <a:buFont typeface="Wingdings" charset="2"/>
              <a:buChar char=""/>
              <a:tabLst>
                <a:tab pos="585788" algn="l"/>
                <a:tab pos="1171575" algn="l"/>
                <a:tab pos="1757363" algn="l"/>
                <a:tab pos="2344738" algn="l"/>
                <a:tab pos="2930525" algn="l"/>
                <a:tab pos="3516313" algn="l"/>
                <a:tab pos="4103688" algn="l"/>
                <a:tab pos="4689475" algn="l"/>
                <a:tab pos="5275263" algn="l"/>
                <a:tab pos="5862638" algn="l"/>
                <a:tab pos="6448425" algn="l"/>
                <a:tab pos="7034213" algn="l"/>
              </a:tabLst>
            </a:pPr>
            <a:r>
              <a:rPr lang="fr-FR" sz="2800" dirty="0" smtClean="0">
                <a:latin typeface="Calibri" pitchFamily="34" charset="0"/>
              </a:rPr>
              <a:t>11 people:</a:t>
            </a:r>
          </a:p>
          <a:p>
            <a:pPr marL="698500" lvl="1" indent="-261938" eaLnBrk="1">
              <a:buSzPct val="45000"/>
              <a:buFont typeface="Wingdings" charset="2"/>
              <a:buChar char=""/>
              <a:tabLst>
                <a:tab pos="585788" algn="l"/>
                <a:tab pos="1171575" algn="l"/>
                <a:tab pos="1757363" algn="l"/>
                <a:tab pos="2344738" algn="l"/>
                <a:tab pos="2930525" algn="l"/>
                <a:tab pos="3516313" algn="l"/>
                <a:tab pos="4103688" algn="l"/>
                <a:tab pos="4689475" algn="l"/>
                <a:tab pos="5275263" algn="l"/>
                <a:tab pos="5862638" algn="l"/>
                <a:tab pos="6448425" algn="l"/>
                <a:tab pos="7034213" algn="l"/>
              </a:tabLst>
            </a:pPr>
            <a:r>
              <a:rPr lang="fr-FR" dirty="0" smtClean="0">
                <a:latin typeface="Calibri" pitchFamily="34" charset="0"/>
              </a:rPr>
              <a:t>Edition / Tools : 3 juniors, 1 senior</a:t>
            </a:r>
          </a:p>
          <a:p>
            <a:pPr marL="698500" lvl="1" indent="-261938" eaLnBrk="1">
              <a:buSzPct val="45000"/>
              <a:buFont typeface="Wingdings" charset="2"/>
              <a:buChar char=""/>
              <a:tabLst>
                <a:tab pos="585788" algn="l"/>
                <a:tab pos="1171575" algn="l"/>
                <a:tab pos="1757363" algn="l"/>
                <a:tab pos="2344738" algn="l"/>
                <a:tab pos="2930525" algn="l"/>
                <a:tab pos="3516313" algn="l"/>
                <a:tab pos="4103688" algn="l"/>
                <a:tab pos="4689475" algn="l"/>
                <a:tab pos="5275263" algn="l"/>
                <a:tab pos="5862638" algn="l"/>
                <a:tab pos="6448425" algn="l"/>
                <a:tab pos="7034213" algn="l"/>
              </a:tabLst>
            </a:pPr>
            <a:r>
              <a:rPr lang="fr-FR" dirty="0" err="1" smtClean="0">
                <a:latin typeface="Calibri" pitchFamily="34" charset="0"/>
              </a:rPr>
              <a:t>Core</a:t>
            </a:r>
            <a:r>
              <a:rPr lang="fr-FR" dirty="0" smtClean="0">
                <a:latin typeface="Calibri" pitchFamily="34" charset="0"/>
              </a:rPr>
              <a:t> </a:t>
            </a:r>
            <a:r>
              <a:rPr lang="fr-FR" dirty="0" err="1" smtClean="0">
                <a:latin typeface="Calibri" pitchFamily="34" charset="0"/>
              </a:rPr>
              <a:t>engine</a:t>
            </a:r>
            <a:r>
              <a:rPr lang="fr-FR" dirty="0" smtClean="0">
                <a:latin typeface="Calibri" pitchFamily="34" charset="0"/>
              </a:rPr>
              <a:t>/ consoles : 3 seniors</a:t>
            </a:r>
          </a:p>
          <a:p>
            <a:pPr marL="698500" lvl="1" indent="-261938" eaLnBrk="1">
              <a:buSzPct val="45000"/>
              <a:buFont typeface="Wingdings" charset="2"/>
              <a:buChar char=""/>
              <a:tabLst>
                <a:tab pos="585788" algn="l"/>
                <a:tab pos="1171575" algn="l"/>
                <a:tab pos="1757363" algn="l"/>
                <a:tab pos="2344738" algn="l"/>
                <a:tab pos="2930525" algn="l"/>
                <a:tab pos="3516313" algn="l"/>
                <a:tab pos="4103688" algn="l"/>
                <a:tab pos="4689475" algn="l"/>
                <a:tab pos="5275263" algn="l"/>
                <a:tab pos="5862638" algn="l"/>
                <a:tab pos="6448425" algn="l"/>
                <a:tab pos="7034213" algn="l"/>
              </a:tabLst>
            </a:pPr>
            <a:r>
              <a:rPr lang="fr-FR" dirty="0" smtClean="0">
                <a:latin typeface="Calibri" pitchFamily="34" charset="0"/>
              </a:rPr>
              <a:t>GPP : 1 junior, 3 seniors</a:t>
            </a:r>
          </a:p>
          <a:p>
            <a:pPr marL="349250" indent="-261938" eaLnBrk="1">
              <a:buSzPct val="45000"/>
              <a:tabLst>
                <a:tab pos="585788" algn="l"/>
                <a:tab pos="1171575" algn="l"/>
                <a:tab pos="1757363" algn="l"/>
                <a:tab pos="2344738" algn="l"/>
                <a:tab pos="2930525" algn="l"/>
                <a:tab pos="3516313" algn="l"/>
                <a:tab pos="4103688" algn="l"/>
                <a:tab pos="4689475" algn="l"/>
                <a:tab pos="5275263" algn="l"/>
                <a:tab pos="5862638" algn="l"/>
                <a:tab pos="6448425" algn="l"/>
                <a:tab pos="7034213" algn="l"/>
              </a:tabLst>
            </a:pPr>
            <a:endParaRPr lang="fr-FR" dirty="0" smtClean="0"/>
          </a:p>
          <a:p>
            <a:pPr marL="349250" indent="-261938" eaLnBrk="1">
              <a:buSzPct val="45000"/>
              <a:tabLst>
                <a:tab pos="585788" algn="l"/>
                <a:tab pos="1171575" algn="l"/>
                <a:tab pos="1757363" algn="l"/>
                <a:tab pos="2344738" algn="l"/>
                <a:tab pos="2930525" algn="l"/>
                <a:tab pos="3516313" algn="l"/>
                <a:tab pos="4103688" algn="l"/>
                <a:tab pos="4689475" algn="l"/>
                <a:tab pos="5275263" algn="l"/>
                <a:tab pos="5862638" algn="l"/>
                <a:tab pos="6448425" algn="l"/>
                <a:tab pos="7034213" algn="l"/>
              </a:tabLst>
            </a:pPr>
            <a:endParaRPr lang="fr-FR" sz="1300" dirty="0" smtClean="0"/>
          </a:p>
          <a:p>
            <a:pPr marL="349250" indent="-261938" eaLnBrk="1">
              <a:buSzPct val="45000"/>
              <a:tabLst>
                <a:tab pos="585788" algn="l"/>
                <a:tab pos="1171575" algn="l"/>
                <a:tab pos="1757363" algn="l"/>
                <a:tab pos="2344738" algn="l"/>
                <a:tab pos="2930525" algn="l"/>
                <a:tab pos="3516313" algn="l"/>
                <a:tab pos="4103688" algn="l"/>
                <a:tab pos="4689475" algn="l"/>
                <a:tab pos="5275263" algn="l"/>
                <a:tab pos="5862638" algn="l"/>
                <a:tab pos="6448425" algn="l"/>
                <a:tab pos="7034213" algn="l"/>
              </a:tabLst>
            </a:pPr>
            <a:endParaRPr lang="fr-FR" dirty="0" smtClean="0"/>
          </a:p>
          <a:p>
            <a:pPr marL="349250" indent="-261938" eaLnBrk="1">
              <a:buSzPct val="45000"/>
              <a:tabLst>
                <a:tab pos="585788" algn="l"/>
                <a:tab pos="1171575" algn="l"/>
                <a:tab pos="1757363" algn="l"/>
                <a:tab pos="2344738" algn="l"/>
                <a:tab pos="2930525" algn="l"/>
                <a:tab pos="3516313" algn="l"/>
                <a:tab pos="4103688" algn="l"/>
                <a:tab pos="4689475" algn="l"/>
                <a:tab pos="5275263" algn="l"/>
                <a:tab pos="5862638" algn="l"/>
                <a:tab pos="6448425" algn="l"/>
                <a:tab pos="7034213" algn="l"/>
              </a:tabLst>
            </a:pPr>
            <a:endParaRPr lang="fr-FR" dirty="0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04788"/>
            <a:ext cx="8228013" cy="858837"/>
          </a:xfrm>
        </p:spPr>
        <p:txBody>
          <a:bodyPr tIns="31431"/>
          <a:lstStyle/>
          <a:p>
            <a:pPr eaLnBrk="1">
              <a:tabLst>
                <a:tab pos="585788" algn="l"/>
                <a:tab pos="1171575" algn="l"/>
                <a:tab pos="1757363" algn="l"/>
                <a:tab pos="2344738" algn="l"/>
                <a:tab pos="2930525" algn="l"/>
                <a:tab pos="3516313" algn="l"/>
                <a:tab pos="4103688" algn="l"/>
                <a:tab pos="4689475" algn="l"/>
                <a:tab pos="5275263" algn="l"/>
                <a:tab pos="5862638" algn="l"/>
                <a:tab pos="6448425" algn="l"/>
                <a:tab pos="7034213" algn="l"/>
              </a:tabLst>
            </a:pPr>
            <a:r>
              <a:rPr lang="fr-FR" sz="3200" b="1" dirty="0" err="1" smtClean="0">
                <a:solidFill>
                  <a:srgbClr val="36A096"/>
                </a:solidFill>
                <a:latin typeface="Calibri" pitchFamily="34" charset="0"/>
              </a:rPr>
              <a:t>Premake</a:t>
            </a:r>
            <a:endParaRPr lang="fr-FR" sz="3200" b="1" dirty="0" smtClean="0">
              <a:solidFill>
                <a:srgbClr val="36A096"/>
              </a:solidFill>
              <a:latin typeface="Calibri" pitchFamily="34" charset="0"/>
            </a:endParaRPr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821067"/>
            <a:ext cx="5717263" cy="4322433"/>
          </a:xfrm>
        </p:spPr>
        <p:txBody>
          <a:bodyPr/>
          <a:lstStyle/>
          <a:p>
            <a:pPr marL="349250" indent="-261938" eaLnBrk="1">
              <a:buSzPct val="45000"/>
              <a:buFont typeface="Wingdings" charset="2"/>
              <a:buChar char=""/>
              <a:tabLst>
                <a:tab pos="585788" algn="l"/>
                <a:tab pos="1171575" algn="l"/>
                <a:tab pos="1757363" algn="l"/>
                <a:tab pos="2344738" algn="l"/>
                <a:tab pos="2930525" algn="l"/>
                <a:tab pos="3516313" algn="l"/>
                <a:tab pos="4103688" algn="l"/>
                <a:tab pos="4689475" algn="l"/>
              </a:tabLst>
            </a:pPr>
            <a:r>
              <a:rPr lang="fr-FR" sz="2800" dirty="0" err="1" smtClean="0">
                <a:latin typeface="Calibri" pitchFamily="34" charset="0"/>
              </a:rPr>
              <a:t>Gracefully</a:t>
            </a:r>
            <a:r>
              <a:rPr lang="fr-FR" sz="2800" dirty="0" smtClean="0">
                <a:latin typeface="Calibri" pitchFamily="34" charset="0"/>
              </a:rPr>
              <a:t> </a:t>
            </a:r>
            <a:r>
              <a:rPr lang="fr-FR" sz="2800" dirty="0" err="1" smtClean="0">
                <a:latin typeface="Calibri" pitchFamily="34" charset="0"/>
              </a:rPr>
              <a:t>handling</a:t>
            </a:r>
            <a:r>
              <a:rPr lang="fr-FR" sz="2800" dirty="0" smtClean="0">
                <a:latin typeface="Calibri" pitchFamily="34" charset="0"/>
              </a:rPr>
              <a:t> 50+ </a:t>
            </a:r>
            <a:r>
              <a:rPr lang="fr-FR" sz="2800" dirty="0" err="1" smtClean="0">
                <a:latin typeface="Calibri" pitchFamily="34" charset="0"/>
              </a:rPr>
              <a:t>projects</a:t>
            </a:r>
            <a:r>
              <a:rPr lang="fr-FR" sz="2800" dirty="0" smtClean="0">
                <a:latin typeface="Calibri" pitchFamily="34" charset="0"/>
              </a:rPr>
              <a:t> &amp; 6 </a:t>
            </a:r>
            <a:r>
              <a:rPr lang="fr-FR" sz="2800" dirty="0" err="1" smtClean="0">
                <a:latin typeface="Calibri" pitchFamily="34" charset="0"/>
              </a:rPr>
              <a:t>target</a:t>
            </a:r>
            <a:r>
              <a:rPr lang="fr-FR" sz="2800" dirty="0" smtClean="0">
                <a:latin typeface="Calibri" pitchFamily="34" charset="0"/>
              </a:rPr>
              <a:t> </a:t>
            </a:r>
            <a:r>
              <a:rPr lang="fr-FR" sz="2800" dirty="0" err="1" smtClean="0">
                <a:latin typeface="Calibri" pitchFamily="34" charset="0"/>
              </a:rPr>
              <a:t>plateforms</a:t>
            </a:r>
            <a:endParaRPr lang="fr-FR" sz="2800" dirty="0" smtClean="0">
              <a:latin typeface="Calibri" pitchFamily="34" charset="0"/>
            </a:endParaRPr>
          </a:p>
          <a:p>
            <a:pPr marL="349250" indent="-261938" eaLnBrk="1">
              <a:buSzPct val="45000"/>
              <a:buFont typeface="Wingdings" charset="2"/>
              <a:buChar char=""/>
              <a:tabLst>
                <a:tab pos="585788" algn="l"/>
                <a:tab pos="1171575" algn="l"/>
                <a:tab pos="1757363" algn="l"/>
                <a:tab pos="2344738" algn="l"/>
                <a:tab pos="2930525" algn="l"/>
                <a:tab pos="3516313" algn="l"/>
                <a:tab pos="4103688" algn="l"/>
                <a:tab pos="4689475" algn="l"/>
              </a:tabLst>
            </a:pPr>
            <a:endParaRPr lang="fr-FR" sz="2800" dirty="0" smtClean="0">
              <a:latin typeface="Calibri" pitchFamily="34" charset="0"/>
            </a:endParaRPr>
          </a:p>
          <a:p>
            <a:pPr marL="349250" indent="-261938" eaLnBrk="1">
              <a:buSzPct val="45000"/>
              <a:buFont typeface="Wingdings" charset="2"/>
              <a:buChar char=""/>
              <a:tabLst>
                <a:tab pos="585788" algn="l"/>
                <a:tab pos="1171575" algn="l"/>
                <a:tab pos="1757363" algn="l"/>
                <a:tab pos="2344738" algn="l"/>
                <a:tab pos="2930525" algn="l"/>
                <a:tab pos="3516313" algn="l"/>
                <a:tab pos="4103688" algn="l"/>
                <a:tab pos="4689475" algn="l"/>
              </a:tabLst>
            </a:pPr>
            <a:r>
              <a:rPr lang="fr-FR" sz="2800" dirty="0" smtClean="0">
                <a:latin typeface="Calibri" pitchFamily="34" charset="0"/>
              </a:rPr>
              <a:t>No projet </a:t>
            </a:r>
            <a:r>
              <a:rPr lang="fr-FR" sz="2800" dirty="0" err="1" smtClean="0">
                <a:latin typeface="Calibri" pitchFamily="34" charset="0"/>
              </a:rPr>
              <a:t>stored</a:t>
            </a:r>
            <a:r>
              <a:rPr lang="fr-FR" sz="2800" dirty="0" smtClean="0">
                <a:latin typeface="Calibri" pitchFamily="34" charset="0"/>
              </a:rPr>
              <a:t> on </a:t>
            </a:r>
            <a:r>
              <a:rPr lang="fr-FR" sz="2800" dirty="0" err="1" smtClean="0">
                <a:latin typeface="Calibri" pitchFamily="34" charset="0"/>
              </a:rPr>
              <a:t>Perforce</a:t>
            </a:r>
            <a:endParaRPr lang="fr-FR" sz="2800" dirty="0" smtClean="0">
              <a:latin typeface="Calibri" pitchFamily="34" charset="0"/>
            </a:endParaRPr>
          </a:p>
          <a:p>
            <a:pPr marL="349250" indent="-261938" eaLnBrk="1">
              <a:buSzPct val="45000"/>
              <a:buFont typeface="Wingdings" charset="2"/>
              <a:buChar char=""/>
              <a:tabLst>
                <a:tab pos="585788" algn="l"/>
                <a:tab pos="1171575" algn="l"/>
                <a:tab pos="1757363" algn="l"/>
                <a:tab pos="2344738" algn="l"/>
                <a:tab pos="2930525" algn="l"/>
                <a:tab pos="3516313" algn="l"/>
                <a:tab pos="4103688" algn="l"/>
                <a:tab pos="4689475" algn="l"/>
              </a:tabLst>
            </a:pPr>
            <a:endParaRPr lang="fr-FR" sz="2800" dirty="0" smtClean="0">
              <a:latin typeface="Calibri" pitchFamily="34" charset="0"/>
            </a:endParaRPr>
          </a:p>
          <a:p>
            <a:pPr marL="349250" indent="-261938" eaLnBrk="1">
              <a:buSzPct val="45000"/>
              <a:buFont typeface="Wingdings" charset="2"/>
              <a:buChar char=""/>
              <a:tabLst>
                <a:tab pos="585788" algn="l"/>
                <a:tab pos="1171575" algn="l"/>
                <a:tab pos="1757363" algn="l"/>
                <a:tab pos="2344738" algn="l"/>
                <a:tab pos="2930525" algn="l"/>
                <a:tab pos="3516313" algn="l"/>
                <a:tab pos="4103688" algn="l"/>
                <a:tab pos="4689475" algn="l"/>
              </a:tabLst>
            </a:pPr>
            <a:r>
              <a:rPr lang="fr-FR" sz="2800" dirty="0" err="1" smtClean="0">
                <a:latin typeface="Calibri" pitchFamily="34" charset="0"/>
              </a:rPr>
              <a:t>Projects</a:t>
            </a:r>
            <a:r>
              <a:rPr lang="fr-FR" sz="2800" dirty="0" smtClean="0">
                <a:latin typeface="Calibri" pitchFamily="34" charset="0"/>
              </a:rPr>
              <a:t> are </a:t>
            </a:r>
            <a:r>
              <a:rPr lang="fr-FR" sz="2800" dirty="0" err="1" smtClean="0">
                <a:latin typeface="Calibri" pitchFamily="34" charset="0"/>
              </a:rPr>
              <a:t>re</a:t>
            </a:r>
            <a:r>
              <a:rPr lang="fr-FR" sz="2800" dirty="0" smtClean="0">
                <a:latin typeface="Calibri" pitchFamily="34" charset="0"/>
              </a:rPr>
              <a:t>-</a:t>
            </a:r>
            <a:r>
              <a:rPr lang="fr-FR" sz="2800" dirty="0" err="1" smtClean="0">
                <a:latin typeface="Calibri" pitchFamily="34" charset="0"/>
              </a:rPr>
              <a:t>generated</a:t>
            </a:r>
            <a:r>
              <a:rPr lang="fr-FR" sz="2800" dirty="0" smtClean="0">
                <a:latin typeface="Calibri" pitchFamily="34" charset="0"/>
              </a:rPr>
              <a:t> </a:t>
            </a:r>
            <a:r>
              <a:rPr lang="fr-FR" sz="2800" dirty="0" err="1" smtClean="0">
                <a:latin typeface="Calibri" pitchFamily="34" charset="0"/>
              </a:rPr>
              <a:t>everytime</a:t>
            </a:r>
            <a:r>
              <a:rPr lang="fr-FR" sz="2800" dirty="0" smtClean="0">
                <a:latin typeface="Calibri" pitchFamily="34" charset="0"/>
              </a:rPr>
              <a:t> </a:t>
            </a:r>
            <a:r>
              <a:rPr lang="fr-FR" sz="2800" dirty="0" err="1" smtClean="0">
                <a:latin typeface="Calibri" pitchFamily="34" charset="0"/>
              </a:rPr>
              <a:t>we</a:t>
            </a:r>
            <a:r>
              <a:rPr lang="fr-FR" sz="2800" dirty="0" smtClean="0">
                <a:latin typeface="Calibri" pitchFamily="34" charset="0"/>
              </a:rPr>
              <a:t> </a:t>
            </a:r>
            <a:r>
              <a:rPr lang="fr-FR" sz="2800" dirty="0" err="1" smtClean="0">
                <a:latin typeface="Calibri" pitchFamily="34" charset="0"/>
              </a:rPr>
              <a:t>sync</a:t>
            </a:r>
            <a:endParaRPr lang="fr-FR" sz="2800" dirty="0" smtClean="0">
              <a:latin typeface="Calibri" pitchFamily="34" charset="0"/>
            </a:endParaRPr>
          </a:p>
        </p:txBody>
      </p:sp>
      <p:pic>
        <p:nvPicPr>
          <p:cNvPr id="717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57938" y="142875"/>
            <a:ext cx="2357437" cy="48783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>
            <a:innerShdw blurRad="114300">
              <a:prstClr val="black"/>
            </a:innerShdw>
          </a:effec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04788"/>
            <a:ext cx="8228013" cy="858837"/>
          </a:xfrm>
        </p:spPr>
        <p:txBody>
          <a:bodyPr tIns="31431"/>
          <a:lstStyle/>
          <a:p>
            <a:pPr eaLnBrk="1">
              <a:tabLst>
                <a:tab pos="585788" algn="l"/>
                <a:tab pos="1171575" algn="l"/>
                <a:tab pos="1757363" algn="l"/>
                <a:tab pos="2344738" algn="l"/>
                <a:tab pos="2930525" algn="l"/>
                <a:tab pos="3516313" algn="l"/>
                <a:tab pos="4103688" algn="l"/>
                <a:tab pos="4689475" algn="l"/>
                <a:tab pos="5275263" algn="l"/>
                <a:tab pos="5862638" algn="l"/>
                <a:tab pos="6448425" algn="l"/>
                <a:tab pos="7034213" algn="l"/>
              </a:tabLst>
            </a:pPr>
            <a:r>
              <a:rPr lang="fr-FR" sz="3200" b="1" dirty="0" err="1" smtClean="0">
                <a:solidFill>
                  <a:srgbClr val="36A096"/>
                </a:solidFill>
                <a:latin typeface="Calibri" pitchFamily="34" charset="0"/>
              </a:rPr>
              <a:t>Premake</a:t>
            </a:r>
            <a:r>
              <a:rPr lang="fr-FR" sz="3200" b="1" dirty="0" smtClean="0">
                <a:solidFill>
                  <a:srgbClr val="36A096"/>
                </a:solidFill>
                <a:latin typeface="Calibri" pitchFamily="34" charset="0"/>
              </a:rPr>
              <a:t> </a:t>
            </a:r>
            <a:r>
              <a:rPr lang="fr-FR" sz="3200" b="1" dirty="0" err="1" smtClean="0">
                <a:solidFill>
                  <a:srgbClr val="36A096"/>
                </a:solidFill>
                <a:latin typeface="Calibri" pitchFamily="34" charset="0"/>
              </a:rPr>
              <a:t>example</a:t>
            </a:r>
            <a:endParaRPr lang="fr-FR" sz="3200" b="1" dirty="0" smtClean="0">
              <a:solidFill>
                <a:srgbClr val="36A096"/>
              </a:solidFill>
              <a:latin typeface="Calibri" pitchFamily="34" charset="0"/>
            </a:endParaRPr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203326"/>
            <a:ext cx="8228013" cy="3757974"/>
          </a:xfrm>
        </p:spPr>
        <p:txBody>
          <a:bodyPr/>
          <a:lstStyle/>
          <a:p>
            <a:pPr marL="349250" indent="-261938" eaLnBrk="1">
              <a:buSzPct val="45000"/>
              <a:tabLst>
                <a:tab pos="585788" algn="l"/>
                <a:tab pos="1171575" algn="l"/>
                <a:tab pos="1757363" algn="l"/>
                <a:tab pos="2344738" algn="l"/>
                <a:tab pos="2930525" algn="l"/>
                <a:tab pos="3516313" algn="l"/>
                <a:tab pos="4103688" algn="l"/>
                <a:tab pos="4689475" algn="l"/>
                <a:tab pos="5275263" algn="l"/>
                <a:tab pos="5862638" algn="l"/>
                <a:tab pos="6448425" algn="l"/>
                <a:tab pos="7034213" algn="l"/>
              </a:tabLst>
            </a:pPr>
            <a:r>
              <a:rPr lang="fr-FR" sz="2800" dirty="0" err="1" smtClean="0">
                <a:latin typeface="Calibri" pitchFamily="34" charset="0"/>
              </a:rPr>
              <a:t>ITF_setproject</a:t>
            </a:r>
            <a:r>
              <a:rPr lang="fr-FR" sz="2800" dirty="0" smtClean="0">
                <a:latin typeface="Calibri" pitchFamily="34" charset="0"/>
              </a:rPr>
              <a:t>(  "../</a:t>
            </a:r>
            <a:r>
              <a:rPr lang="fr-FR" sz="2800" dirty="0" err="1" smtClean="0">
                <a:latin typeface="Calibri" pitchFamily="34" charset="0"/>
              </a:rPr>
              <a:t>src</a:t>
            </a:r>
            <a:r>
              <a:rPr lang="fr-FR" sz="2800" dirty="0" smtClean="0">
                <a:latin typeface="Calibri" pitchFamily="34" charset="0"/>
              </a:rPr>
              <a:t>/</a:t>
            </a:r>
            <a:r>
              <a:rPr lang="fr-FR" sz="2800" dirty="0" err="1" smtClean="0">
                <a:latin typeface="Calibri" pitchFamily="34" charset="0"/>
              </a:rPr>
              <a:t>core</a:t>
            </a:r>
            <a:r>
              <a:rPr lang="fr-FR" sz="2800" dirty="0" smtClean="0">
                <a:latin typeface="Calibri" pitchFamily="34" charset="0"/>
              </a:rPr>
              <a:t>/","c+","</a:t>
            </a:r>
            <a:r>
              <a:rPr lang="fr-FR" sz="2800" dirty="0" err="1" smtClean="0">
                <a:latin typeface="Calibri" pitchFamily="34" charset="0"/>
              </a:rPr>
              <a:t>StaticLib</a:t>
            </a:r>
            <a:r>
              <a:rPr lang="fr-FR" sz="2800" dirty="0" smtClean="0">
                <a:latin typeface="Calibri" pitchFamily="34" charset="0"/>
              </a:rPr>
              <a:t>")</a:t>
            </a:r>
          </a:p>
          <a:p>
            <a:pPr marL="349250" indent="-261938" eaLnBrk="1">
              <a:buSzPct val="45000"/>
              <a:tabLst>
                <a:tab pos="585788" algn="l"/>
                <a:tab pos="1171575" algn="l"/>
                <a:tab pos="1757363" algn="l"/>
                <a:tab pos="2344738" algn="l"/>
                <a:tab pos="2930525" algn="l"/>
                <a:tab pos="3516313" algn="l"/>
                <a:tab pos="4103688" algn="l"/>
                <a:tab pos="4689475" algn="l"/>
                <a:tab pos="5275263" algn="l"/>
                <a:tab pos="5862638" algn="l"/>
                <a:tab pos="6448425" algn="l"/>
                <a:tab pos="7034213" algn="l"/>
              </a:tabLst>
            </a:pPr>
            <a:r>
              <a:rPr lang="fr-FR" sz="2800" dirty="0" err="1" smtClean="0">
                <a:latin typeface="Calibri" pitchFamily="34" charset="0"/>
              </a:rPr>
              <a:t>ITF_filelist</a:t>
            </a:r>
            <a:r>
              <a:rPr lang="fr-FR" sz="2800" dirty="0" smtClean="0">
                <a:latin typeface="Calibri" pitchFamily="34" charset="0"/>
              </a:rPr>
              <a:t>(</a:t>
            </a:r>
            <a:r>
              <a:rPr lang="fr-FR" sz="2800" dirty="0" err="1" smtClean="0">
                <a:latin typeface="Calibri" pitchFamily="34" charset="0"/>
              </a:rPr>
              <a:t>sourceroot</a:t>
            </a:r>
            <a:r>
              <a:rPr lang="fr-FR" sz="2800" dirty="0" smtClean="0">
                <a:latin typeface="Calibri" pitchFamily="34" charset="0"/>
              </a:rPr>
              <a:t> ,"**.</a:t>
            </a:r>
            <a:r>
              <a:rPr lang="fr-FR" sz="2800" dirty="0" err="1" smtClean="0">
                <a:latin typeface="Calibri" pitchFamily="34" charset="0"/>
              </a:rPr>
              <a:t>cpp</a:t>
            </a:r>
            <a:r>
              <a:rPr lang="fr-FR" sz="2800" dirty="0" smtClean="0">
                <a:latin typeface="Calibri" pitchFamily="34" charset="0"/>
              </a:rPr>
              <a:t>")</a:t>
            </a:r>
          </a:p>
          <a:p>
            <a:pPr marL="349250" indent="-261938" eaLnBrk="1">
              <a:buSzPct val="45000"/>
              <a:tabLst>
                <a:tab pos="585788" algn="l"/>
                <a:tab pos="1171575" algn="l"/>
                <a:tab pos="1757363" algn="l"/>
                <a:tab pos="2344738" algn="l"/>
                <a:tab pos="2930525" algn="l"/>
                <a:tab pos="3516313" algn="l"/>
                <a:tab pos="4103688" algn="l"/>
                <a:tab pos="4689475" algn="l"/>
                <a:tab pos="5275263" algn="l"/>
                <a:tab pos="5862638" algn="l"/>
                <a:tab pos="6448425" algn="l"/>
                <a:tab pos="7034213" algn="l"/>
              </a:tabLst>
            </a:pPr>
            <a:r>
              <a:rPr lang="fr-FR" sz="2800" dirty="0" err="1" smtClean="0">
                <a:latin typeface="Calibri" pitchFamily="34" charset="0"/>
              </a:rPr>
              <a:t>ITF_filelist</a:t>
            </a:r>
            <a:r>
              <a:rPr lang="fr-FR" sz="2800" dirty="0" smtClean="0">
                <a:latin typeface="Calibri" pitchFamily="34" charset="0"/>
              </a:rPr>
              <a:t>(</a:t>
            </a:r>
            <a:r>
              <a:rPr lang="fr-FR" sz="2800" dirty="0" err="1" smtClean="0">
                <a:latin typeface="Calibri" pitchFamily="34" charset="0"/>
              </a:rPr>
              <a:t>sourceroot</a:t>
            </a:r>
            <a:r>
              <a:rPr lang="fr-FR" sz="2800" dirty="0" smtClean="0">
                <a:latin typeface="Calibri" pitchFamily="34" charset="0"/>
              </a:rPr>
              <a:t>,"**.h" )</a:t>
            </a:r>
          </a:p>
          <a:p>
            <a:pPr marL="349250" indent="-261938" eaLnBrk="1">
              <a:buSzPct val="45000"/>
              <a:tabLst>
                <a:tab pos="585788" algn="l"/>
                <a:tab pos="1171575" algn="l"/>
                <a:tab pos="1757363" algn="l"/>
                <a:tab pos="2344738" algn="l"/>
                <a:tab pos="2930525" algn="l"/>
                <a:tab pos="3516313" algn="l"/>
                <a:tab pos="4103688" algn="l"/>
                <a:tab pos="4689475" algn="l"/>
                <a:tab pos="5275263" algn="l"/>
                <a:tab pos="5862638" algn="l"/>
                <a:tab pos="6448425" algn="l"/>
                <a:tab pos="7034213" algn="l"/>
              </a:tabLst>
            </a:pPr>
            <a:r>
              <a:rPr lang="fr-FR" sz="2800" dirty="0" err="1" smtClean="0">
                <a:latin typeface="Calibri" pitchFamily="34" charset="0"/>
              </a:rPr>
              <a:t>ITF_includepaths</a:t>
            </a:r>
            <a:r>
              <a:rPr lang="fr-FR" sz="2800" dirty="0" smtClean="0">
                <a:latin typeface="Calibri" pitchFamily="34" charset="0"/>
              </a:rPr>
              <a:t>({"$</a:t>
            </a:r>
            <a:r>
              <a:rPr lang="fr-FR" sz="2800" dirty="0" err="1" smtClean="0">
                <a:latin typeface="Calibri" pitchFamily="34" charset="0"/>
              </a:rPr>
              <a:t>SolutionDir</a:t>
            </a:r>
            <a:r>
              <a:rPr lang="fr-FR" sz="2800" dirty="0" smtClean="0">
                <a:latin typeface="Calibri" pitchFamily="34" charset="0"/>
              </a:rPr>
              <a:t>)../../</a:t>
            </a:r>
            <a:r>
              <a:rPr lang="fr-FR" sz="2800" dirty="0" err="1" smtClean="0">
                <a:latin typeface="Calibri" pitchFamily="34" charset="0"/>
              </a:rPr>
              <a:t>src</a:t>
            </a:r>
            <a:r>
              <a:rPr lang="fr-FR" sz="2800" dirty="0" smtClean="0">
                <a:latin typeface="Calibri" pitchFamily="34" charset="0"/>
              </a:rPr>
              <a:t>"})</a:t>
            </a:r>
          </a:p>
          <a:p>
            <a:pPr marL="349250" indent="-261938" eaLnBrk="1">
              <a:buSzPct val="45000"/>
              <a:tabLst>
                <a:tab pos="585788" algn="l"/>
                <a:tab pos="1171575" algn="l"/>
                <a:tab pos="1757363" algn="l"/>
                <a:tab pos="2344738" algn="l"/>
                <a:tab pos="2930525" algn="l"/>
                <a:tab pos="3516313" algn="l"/>
                <a:tab pos="4103688" algn="l"/>
                <a:tab pos="4689475" algn="l"/>
                <a:tab pos="5275263" algn="l"/>
                <a:tab pos="5862638" algn="l"/>
                <a:tab pos="6448425" algn="l"/>
                <a:tab pos="7034213" algn="l"/>
              </a:tabLst>
            </a:pPr>
            <a:r>
              <a:rPr lang="fr-FR" sz="2800" dirty="0" err="1" smtClean="0">
                <a:latin typeface="Calibri" pitchFamily="34" charset="0"/>
              </a:rPr>
              <a:t>ITF_excludefrombuild</a:t>
            </a:r>
            <a:r>
              <a:rPr lang="fr-FR" sz="2800" dirty="0" smtClean="0">
                <a:latin typeface="Calibri" pitchFamily="34" charset="0"/>
              </a:rPr>
              <a:t>(	{"</a:t>
            </a:r>
            <a:r>
              <a:rPr lang="fr-FR" sz="2800" dirty="0" err="1" smtClean="0">
                <a:latin typeface="Calibri" pitchFamily="34" charset="0"/>
              </a:rPr>
              <a:t>Debug</a:t>
            </a:r>
            <a:r>
              <a:rPr lang="fr-FR" sz="2800" dirty="0" smtClean="0">
                <a:latin typeface="Calibri" pitchFamily="34" charset="0"/>
              </a:rPr>
              <a:t>","</a:t>
            </a:r>
            <a:r>
              <a:rPr lang="fr-FR" sz="2800" dirty="0" err="1" smtClean="0">
                <a:latin typeface="Calibri" pitchFamily="34" charset="0"/>
              </a:rPr>
              <a:t>Release","Final</a:t>
            </a:r>
            <a:r>
              <a:rPr lang="fr-FR" sz="2800" dirty="0" smtClean="0">
                <a:latin typeface="Calibri" pitchFamily="34" charset="0"/>
              </a:rPr>
              <a:t>"},{"PS3","Xbox360"},</a:t>
            </a:r>
          </a:p>
          <a:p>
            <a:pPr marL="349250" indent="-261938" eaLnBrk="1">
              <a:buSzPct val="45000"/>
              <a:tabLst>
                <a:tab pos="585788" algn="l"/>
                <a:tab pos="1171575" algn="l"/>
                <a:tab pos="1757363" algn="l"/>
                <a:tab pos="2344738" algn="l"/>
                <a:tab pos="2930525" algn="l"/>
                <a:tab pos="3516313" algn="l"/>
                <a:tab pos="4103688" algn="l"/>
                <a:tab pos="4689475" algn="l"/>
                <a:tab pos="5275263" algn="l"/>
                <a:tab pos="5862638" algn="l"/>
                <a:tab pos="6448425" algn="l"/>
                <a:tab pos="7034213" algn="l"/>
              </a:tabLst>
            </a:pPr>
            <a:r>
              <a:rPr lang="fr-FR" sz="2800" dirty="0" smtClean="0">
                <a:latin typeface="Calibri" pitchFamily="34" charset="0"/>
              </a:rPr>
              <a:t>{"StackWalker.cpp"})</a:t>
            </a:r>
          </a:p>
          <a:p>
            <a:pPr marL="349250" indent="-261938" eaLnBrk="1">
              <a:buSzPct val="45000"/>
              <a:tabLst>
                <a:tab pos="585788" algn="l"/>
                <a:tab pos="1171575" algn="l"/>
                <a:tab pos="1757363" algn="l"/>
                <a:tab pos="2344738" algn="l"/>
                <a:tab pos="2930525" algn="l"/>
                <a:tab pos="3516313" algn="l"/>
                <a:tab pos="4103688" algn="l"/>
                <a:tab pos="4689475" algn="l"/>
                <a:tab pos="5275263" algn="l"/>
                <a:tab pos="5862638" algn="l"/>
                <a:tab pos="6448425" algn="l"/>
                <a:tab pos="7034213" algn="l"/>
              </a:tabLst>
            </a:pPr>
            <a:endParaRPr lang="fr-FR" dirty="0" smtClean="0"/>
          </a:p>
          <a:p>
            <a:pPr marL="349250" indent="-261938" eaLnBrk="1">
              <a:buSzPct val="45000"/>
              <a:tabLst>
                <a:tab pos="585788" algn="l"/>
                <a:tab pos="1171575" algn="l"/>
                <a:tab pos="1757363" algn="l"/>
                <a:tab pos="2344738" algn="l"/>
                <a:tab pos="2930525" algn="l"/>
                <a:tab pos="3516313" algn="l"/>
                <a:tab pos="4103688" algn="l"/>
                <a:tab pos="4689475" algn="l"/>
                <a:tab pos="5275263" algn="l"/>
                <a:tab pos="5862638" algn="l"/>
                <a:tab pos="6448425" algn="l"/>
                <a:tab pos="7034213" algn="l"/>
              </a:tabLst>
            </a:pPr>
            <a:endParaRPr lang="fr-FR" dirty="0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04788"/>
            <a:ext cx="8228013" cy="858837"/>
          </a:xfrm>
        </p:spPr>
        <p:txBody>
          <a:bodyPr tIns="31431"/>
          <a:lstStyle/>
          <a:p>
            <a:pPr eaLnBrk="1">
              <a:tabLst>
                <a:tab pos="585788" algn="l"/>
                <a:tab pos="1171575" algn="l"/>
                <a:tab pos="1757363" algn="l"/>
                <a:tab pos="2344738" algn="l"/>
                <a:tab pos="2930525" algn="l"/>
                <a:tab pos="3516313" algn="l"/>
                <a:tab pos="4103688" algn="l"/>
                <a:tab pos="4689475" algn="l"/>
                <a:tab pos="5275263" algn="l"/>
                <a:tab pos="5862638" algn="l"/>
                <a:tab pos="6448425" algn="l"/>
                <a:tab pos="7034213" algn="l"/>
              </a:tabLst>
            </a:pPr>
            <a:r>
              <a:rPr lang="fr-FR" sz="3200" b="1" dirty="0" smtClean="0">
                <a:solidFill>
                  <a:srgbClr val="36A096"/>
                </a:solidFill>
                <a:latin typeface="Calibri" pitchFamily="34" charset="0"/>
              </a:rPr>
              <a:t>High </a:t>
            </a:r>
            <a:r>
              <a:rPr lang="fr-FR" sz="3200" b="1" dirty="0" err="1" smtClean="0">
                <a:solidFill>
                  <a:srgbClr val="36A096"/>
                </a:solidFill>
                <a:latin typeface="Calibri" pitchFamily="34" charset="0"/>
              </a:rPr>
              <a:t>level</a:t>
            </a:r>
            <a:r>
              <a:rPr lang="fr-FR" sz="3200" b="1" dirty="0" smtClean="0">
                <a:solidFill>
                  <a:srgbClr val="36A096"/>
                </a:solidFill>
                <a:latin typeface="Calibri" pitchFamily="34" charset="0"/>
              </a:rPr>
              <a:t> architecture</a:t>
            </a:r>
          </a:p>
        </p:txBody>
      </p:sp>
      <p:graphicFrame>
        <p:nvGraphicFramePr>
          <p:cNvPr id="8194" name="Group 2"/>
          <p:cNvGraphicFramePr>
            <a:graphicFrameLocks noGrp="1"/>
          </p:cNvGraphicFramePr>
          <p:nvPr/>
        </p:nvGraphicFramePr>
        <p:xfrm>
          <a:off x="425450" y="1495425"/>
          <a:ext cx="3656160" cy="2209264"/>
        </p:xfrm>
        <a:graphic>
          <a:graphicData uri="http://schemas.openxmlformats.org/drawingml/2006/table">
            <a:tbl>
              <a:tblPr/>
              <a:tblGrid>
                <a:gridCol w="1836000"/>
                <a:gridCol w="1820160"/>
              </a:tblGrid>
              <a:tr h="327275"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</a:tabLst>
                      </a:pPr>
                      <a:r>
                        <a:rPr kumimoji="0" lang="fr-F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 Unicode MS" charset="0"/>
                        </a:rPr>
                        <a:t>ADAPTERS</a:t>
                      </a:r>
                    </a:p>
                  </a:txBody>
                  <a:tcPr marL="81638" marR="81638" marT="42644" marB="31842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1032588">
                <a:tc gridSpan="2"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</a:tabLst>
                      </a:pPr>
                      <a:endParaRPr kumimoji="0" lang="fr-F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 Unicode MS" charset="0"/>
                      </a:endParaRPr>
                    </a:p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</a:tabLst>
                      </a:pPr>
                      <a:r>
                        <a:rPr kumimoji="0" lang="fr-F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 Unicode MS" charset="0"/>
                        </a:rPr>
                        <a:t>ENGINE</a:t>
                      </a:r>
                    </a:p>
                  </a:txBody>
                  <a:tcPr marL="81638" marR="81638" marT="42644" marB="31842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99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818726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</a:tabLst>
                      </a:pPr>
                      <a:endParaRPr kumimoji="0" lang="fr-F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 Unicode MS" charset="0"/>
                      </a:endParaRPr>
                    </a:p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</a:tabLst>
                      </a:pPr>
                      <a:r>
                        <a:rPr kumimoji="0" lang="fr-F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 Unicode MS" charset="0"/>
                        </a:rPr>
                        <a:t>GAMES</a:t>
                      </a:r>
                    </a:p>
                  </a:txBody>
                  <a:tcPr marL="81638" marR="81638" marT="42644" marB="31842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</a:tabLst>
                      </a:pPr>
                      <a:endParaRPr kumimoji="0" lang="fr-FR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 Unicode MS" charset="0"/>
                      </a:endParaRPr>
                    </a:p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</a:tabLst>
                      </a:pPr>
                      <a:r>
                        <a:rPr kumimoji="0" lang="fr-F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 Unicode MS" charset="0"/>
                        </a:rPr>
                        <a:t>PLUGINS</a:t>
                      </a:r>
                    </a:p>
                  </a:txBody>
                  <a:tcPr marL="81638" marR="81638" marT="42644" marB="31842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216" name="Group 24"/>
          <p:cNvGraphicFramePr>
            <a:graphicFrameLocks noGrp="1"/>
          </p:cNvGraphicFramePr>
          <p:nvPr/>
        </p:nvGraphicFramePr>
        <p:xfrm>
          <a:off x="5880100" y="1493838"/>
          <a:ext cx="2787840" cy="2187230"/>
        </p:xfrm>
        <a:graphic>
          <a:graphicData uri="http://schemas.openxmlformats.org/drawingml/2006/table">
            <a:tbl>
              <a:tblPr/>
              <a:tblGrid>
                <a:gridCol w="2787840"/>
              </a:tblGrid>
              <a:tr h="2187230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</a:tabLst>
                      </a:pPr>
                      <a:endParaRPr kumimoji="0" lang="fr-F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 Unicode MS" charset="0"/>
                      </a:endParaRP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</a:tabLst>
                      </a:pPr>
                      <a:endParaRPr kumimoji="0" lang="fr-F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 Unicode MS" charset="0"/>
                      </a:endParaRP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</a:tabLst>
                      </a:pPr>
                      <a:endParaRPr kumimoji="0" lang="fr-F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 Unicode MS" charset="0"/>
                      </a:endParaRP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</a:tabLst>
                      </a:pPr>
                      <a:endParaRPr kumimoji="0" lang="fr-F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 Unicode MS" charset="0"/>
                      </a:endParaRP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</a:tabLst>
                      </a:pPr>
                      <a:endParaRPr kumimoji="0" lang="fr-F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 Unicode MS" charset="0"/>
                      </a:endParaRP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</a:tabLst>
                      </a:pPr>
                      <a:endParaRPr kumimoji="0" lang="fr-F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 Unicode MS" charset="0"/>
                      </a:endParaRPr>
                    </a:p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</a:tabLst>
                      </a:pPr>
                      <a:r>
                        <a:rPr kumimoji="0" lang="fr-F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 Unicode MS" charset="0"/>
                        </a:rPr>
                        <a:t>EXTERNAL TOOLS</a:t>
                      </a: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</a:tabLst>
                      </a:pPr>
                      <a:endParaRPr kumimoji="0" lang="fr-F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 Unicode MS" charset="0"/>
                      </a:endParaRPr>
                    </a:p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</a:tabLst>
                      </a:pPr>
                      <a:endParaRPr kumimoji="0" lang="fr-F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 Unicode MS" charset="0"/>
                      </a:endParaRPr>
                    </a:p>
                  </a:txBody>
                  <a:tcPr marL="81638" marR="81638" marT="42644" marB="31842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9D1C"/>
                    </a:solidFill>
                  </a:tcPr>
                </a:tc>
              </a:tr>
            </a:tbl>
          </a:graphicData>
        </a:graphic>
      </p:graphicFrame>
      <p:grpSp>
        <p:nvGrpSpPr>
          <p:cNvPr id="2" name="Group 30"/>
          <p:cNvGrpSpPr>
            <a:grpSpLocks/>
          </p:cNvGrpSpPr>
          <p:nvPr/>
        </p:nvGrpSpPr>
        <p:grpSpPr bwMode="auto">
          <a:xfrm>
            <a:off x="4071938" y="2714625"/>
            <a:ext cx="1785937" cy="1214438"/>
            <a:chOff x="2835" y="-558807"/>
            <a:chExt cx="1248" cy="1910352"/>
          </a:xfrm>
        </p:grpSpPr>
        <p:sp>
          <p:nvSpPr>
            <p:cNvPr id="9241" name="Line 31"/>
            <p:cNvSpPr>
              <a:spLocks noChangeShapeType="1"/>
            </p:cNvSpPr>
            <p:nvPr/>
          </p:nvSpPr>
          <p:spPr bwMode="auto">
            <a:xfrm>
              <a:off x="2835" y="3061"/>
              <a:ext cx="1247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42" name="Text Box 32"/>
            <p:cNvSpPr txBox="1">
              <a:spLocks noChangeArrowheads="1"/>
            </p:cNvSpPr>
            <p:nvPr/>
          </p:nvSpPr>
          <p:spPr bwMode="auto">
            <a:xfrm>
              <a:off x="2835" y="-558807"/>
              <a:ext cx="1248" cy="19103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0000" tIns="60876" rIns="90000" bIns="45000" anchor="ctr" anchorCtr="1">
              <a:spAutoFit/>
            </a:bodyPr>
            <a:lstStyle/>
            <a:p>
              <a:pPr algn="ctr">
                <a:tabLst>
                  <a:tab pos="585788" algn="l"/>
                  <a:tab pos="1171575" algn="l"/>
                </a:tabLst>
              </a:pPr>
              <a:r>
                <a:rPr lang="fr-FR">
                  <a:solidFill>
                    <a:srgbClr val="000000"/>
                  </a:solidFill>
                </a:rPr>
                <a:t>TCP/IP</a:t>
              </a:r>
            </a:p>
            <a:p>
              <a:pPr algn="ctr">
                <a:tabLst>
                  <a:tab pos="585788" algn="l"/>
                  <a:tab pos="1171575" algn="l"/>
                </a:tabLst>
              </a:pPr>
              <a:endParaRPr lang="fr-FR">
                <a:solidFill>
                  <a:srgbClr val="000000"/>
                </a:solidFill>
              </a:endParaRPr>
            </a:p>
          </p:txBody>
        </p:sp>
      </p:grpSp>
      <p:grpSp>
        <p:nvGrpSpPr>
          <p:cNvPr id="3" name="Group 33"/>
          <p:cNvGrpSpPr>
            <a:grpSpLocks/>
          </p:cNvGrpSpPr>
          <p:nvPr/>
        </p:nvGrpSpPr>
        <p:grpSpPr bwMode="auto">
          <a:xfrm>
            <a:off x="4071938" y="2214563"/>
            <a:ext cx="1785937" cy="714375"/>
            <a:chOff x="2835" y="2268"/>
            <a:chExt cx="1248" cy="3971429"/>
          </a:xfrm>
        </p:grpSpPr>
        <p:sp>
          <p:nvSpPr>
            <p:cNvPr id="9239" name="Line 34"/>
            <p:cNvSpPr>
              <a:spLocks noChangeShapeType="1"/>
            </p:cNvSpPr>
            <p:nvPr/>
          </p:nvSpPr>
          <p:spPr bwMode="auto">
            <a:xfrm>
              <a:off x="2835" y="2268"/>
              <a:ext cx="1247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40" name="Text Box 35"/>
            <p:cNvSpPr txBox="1">
              <a:spLocks noChangeArrowheads="1"/>
            </p:cNvSpPr>
            <p:nvPr/>
          </p:nvSpPr>
          <p:spPr bwMode="auto">
            <a:xfrm>
              <a:off x="2835" y="2268"/>
              <a:ext cx="1248" cy="39714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0000" tIns="60876" rIns="90000" bIns="45000" anchor="ctr" anchorCtr="1">
              <a:spAutoFit/>
            </a:bodyPr>
            <a:lstStyle/>
            <a:p>
              <a:pPr algn="ctr">
                <a:tabLst>
                  <a:tab pos="585788" algn="l"/>
                  <a:tab pos="1171575" algn="l"/>
                </a:tabLst>
              </a:pPr>
              <a:r>
                <a:rPr lang="fr-FR" dirty="0">
                  <a:solidFill>
                    <a:srgbClr val="000000"/>
                  </a:solidFill>
                </a:rPr>
                <a:t>Hot </a:t>
              </a:r>
              <a:r>
                <a:rPr lang="fr-FR" dirty="0" err="1">
                  <a:solidFill>
                    <a:srgbClr val="000000"/>
                  </a:solidFill>
                </a:rPr>
                <a:t>reloading</a:t>
              </a:r>
              <a:endParaRPr lang="fr-FR" dirty="0">
                <a:solidFill>
                  <a:srgbClr val="000000"/>
                </a:solidFill>
              </a:endParaRPr>
            </a:p>
            <a:p>
              <a:pPr algn="ctr">
                <a:tabLst>
                  <a:tab pos="585788" algn="l"/>
                  <a:tab pos="1171575" algn="l"/>
                </a:tabLst>
              </a:pPr>
              <a:endParaRPr lang="fr-FR" dirty="0">
                <a:solidFill>
                  <a:srgbClr val="000000"/>
                </a:solidFill>
              </a:endParaRPr>
            </a:p>
            <a:p>
              <a:pPr algn="ctr">
                <a:tabLst>
                  <a:tab pos="585788" algn="l"/>
                  <a:tab pos="1171575" algn="l"/>
                </a:tabLst>
              </a:pPr>
              <a:endParaRPr lang="fr-FR" dirty="0">
                <a:solidFill>
                  <a:srgbClr val="000000"/>
                </a:solidFill>
              </a:endParaRP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04788"/>
            <a:ext cx="8228013" cy="858837"/>
          </a:xfrm>
        </p:spPr>
        <p:txBody>
          <a:bodyPr tIns="31431"/>
          <a:lstStyle/>
          <a:p>
            <a:pPr eaLnBrk="1">
              <a:tabLst>
                <a:tab pos="585788" algn="l"/>
                <a:tab pos="1171575" algn="l"/>
                <a:tab pos="1757363" algn="l"/>
                <a:tab pos="2344738" algn="l"/>
                <a:tab pos="2930525" algn="l"/>
                <a:tab pos="3516313" algn="l"/>
                <a:tab pos="4103688" algn="l"/>
                <a:tab pos="4689475" algn="l"/>
                <a:tab pos="5275263" algn="l"/>
                <a:tab pos="5862638" algn="l"/>
                <a:tab pos="6448425" algn="l"/>
                <a:tab pos="7034213" algn="l"/>
              </a:tabLst>
            </a:pPr>
            <a:r>
              <a:rPr lang="fr-FR" sz="3200" b="1" dirty="0" smtClean="0">
                <a:solidFill>
                  <a:srgbClr val="36A096"/>
                </a:solidFill>
                <a:latin typeface="Calibri" pitchFamily="34" charset="0"/>
              </a:rPr>
              <a:t>Edition message </a:t>
            </a:r>
            <a:r>
              <a:rPr lang="fr-FR" sz="3200" b="1" dirty="0" err="1" smtClean="0">
                <a:solidFill>
                  <a:srgbClr val="36A096"/>
                </a:solidFill>
                <a:latin typeface="Calibri" pitchFamily="34" charset="0"/>
              </a:rPr>
              <a:t>example</a:t>
            </a:r>
            <a:endParaRPr lang="fr-FR" sz="3200" b="1" dirty="0" smtClean="0">
              <a:solidFill>
                <a:srgbClr val="36A096"/>
              </a:solidFill>
              <a:latin typeface="Calibri" pitchFamily="34" charset="0"/>
            </a:endParaRPr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175" y="3175"/>
            <a:ext cx="0" cy="622300"/>
            <a:chOff x="2721" y="3356"/>
            <a:chExt cx="681" cy="622179"/>
          </a:xfrm>
        </p:grpSpPr>
        <p:sp>
          <p:nvSpPr>
            <p:cNvPr id="10343" name="Line 3"/>
            <p:cNvSpPr>
              <a:spLocks noChangeShapeType="1"/>
            </p:cNvSpPr>
            <p:nvPr/>
          </p:nvSpPr>
          <p:spPr bwMode="auto">
            <a:xfrm>
              <a:off x="2721" y="3356"/>
              <a:ext cx="6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44" name="Text Box 4"/>
            <p:cNvSpPr txBox="1">
              <a:spLocks noChangeArrowheads="1"/>
            </p:cNvSpPr>
            <p:nvPr/>
          </p:nvSpPr>
          <p:spPr bwMode="auto">
            <a:xfrm>
              <a:off x="2721" y="3356"/>
              <a:ext cx="681" cy="6221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0000" tIns="60876" rIns="90000" bIns="45000" anchor="ctr" anchorCtr="1">
              <a:spAutoFit/>
            </a:bodyPr>
            <a:lstStyle/>
            <a:p>
              <a:pPr algn="ctr">
                <a:tabLst>
                  <a:tab pos="585788" algn="l"/>
                </a:tabLst>
              </a:pPr>
              <a:endParaRPr lang="fr-FR">
                <a:solidFill>
                  <a:srgbClr val="000000"/>
                </a:solidFill>
              </a:endParaRPr>
            </a:p>
            <a:p>
              <a:pPr algn="ctr">
                <a:tabLst>
                  <a:tab pos="585788" algn="l"/>
                </a:tabLst>
              </a:pPr>
              <a:endParaRPr lang="fr-FR">
                <a:solidFill>
                  <a:srgbClr val="000000"/>
                </a:solidFill>
              </a:endParaRPr>
            </a:p>
          </p:txBody>
        </p:sp>
      </p:grpSp>
      <p:graphicFrame>
        <p:nvGraphicFramePr>
          <p:cNvPr id="9221" name="Group 5"/>
          <p:cNvGraphicFramePr>
            <a:graphicFrameLocks noGrp="1"/>
          </p:cNvGraphicFramePr>
          <p:nvPr/>
        </p:nvGraphicFramePr>
        <p:xfrm>
          <a:off x="2262188" y="1020763"/>
          <a:ext cx="4605120" cy="421678"/>
        </p:xfrm>
        <a:graphic>
          <a:graphicData uri="http://schemas.openxmlformats.org/drawingml/2006/table">
            <a:tbl>
              <a:tblPr/>
              <a:tblGrid>
                <a:gridCol w="4605120"/>
              </a:tblGrid>
              <a:tr h="421678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</a:tabLst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 Unicode MS" charset="0"/>
                        </a:rPr>
                        <a:t>Adapter_Input_DirectInput</a:t>
                      </a:r>
                    </a:p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</a:tabLst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 Unicode MS" charset="0"/>
                        </a:rPr>
                        <a:t>(implements InputAdapter)</a:t>
                      </a:r>
                    </a:p>
                  </a:txBody>
                  <a:tcPr marL="81638" marR="81638" marT="42644" marB="31842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227" name="Group 11"/>
          <p:cNvGraphicFramePr>
            <a:graphicFrameLocks noGrp="1"/>
          </p:cNvGraphicFramePr>
          <p:nvPr/>
        </p:nvGraphicFramePr>
        <p:xfrm>
          <a:off x="2203450" y="3324225"/>
          <a:ext cx="1758240" cy="470929"/>
        </p:xfrm>
        <a:graphic>
          <a:graphicData uri="http://schemas.openxmlformats.org/drawingml/2006/table">
            <a:tbl>
              <a:tblPr/>
              <a:tblGrid>
                <a:gridCol w="1758240"/>
              </a:tblGrid>
              <a:tr h="470929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</a:tabLst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 Unicode MS" charset="0"/>
                        </a:rPr>
                        <a:t>Properties</a:t>
                      </a:r>
                    </a:p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</a:tabLst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 Unicode MS" charset="0"/>
                        </a:rPr>
                        <a:t>Editor</a:t>
                      </a:r>
                    </a:p>
                  </a:txBody>
                  <a:tcPr marL="81638" marR="81638" marT="42644" marB="31842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DCFF"/>
                    </a:solidFill>
                  </a:tcPr>
                </a:tc>
              </a:tr>
            </a:tbl>
          </a:graphicData>
        </a:graphic>
      </p:graphicFrame>
      <p:grpSp>
        <p:nvGrpSpPr>
          <p:cNvPr id="3" name="Group 17"/>
          <p:cNvGrpSpPr>
            <a:grpSpLocks/>
          </p:cNvGrpSpPr>
          <p:nvPr/>
        </p:nvGrpSpPr>
        <p:grpSpPr bwMode="auto">
          <a:xfrm>
            <a:off x="-257175" y="1588"/>
            <a:ext cx="520700" cy="0"/>
            <a:chOff x="-257918" y="1338"/>
            <a:chExt cx="521960" cy="229"/>
          </a:xfrm>
        </p:grpSpPr>
        <p:sp>
          <p:nvSpPr>
            <p:cNvPr id="10341" name="Line 18"/>
            <p:cNvSpPr>
              <a:spLocks noChangeShapeType="1"/>
            </p:cNvSpPr>
            <p:nvPr/>
          </p:nvSpPr>
          <p:spPr bwMode="auto">
            <a:xfrm>
              <a:off x="3061" y="1338"/>
              <a:ext cx="1" cy="22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42" name="Text Box 19"/>
            <p:cNvSpPr txBox="1">
              <a:spLocks noChangeArrowheads="1"/>
            </p:cNvSpPr>
            <p:nvPr/>
          </p:nvSpPr>
          <p:spPr bwMode="auto">
            <a:xfrm rot="5400000">
              <a:off x="2948" y="-259527"/>
              <a:ext cx="228" cy="5219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0000" tIns="60876" rIns="90000" bIns="45000" anchor="ctr" anchorCtr="1">
              <a:spAutoFit/>
            </a:bodyPr>
            <a:lstStyle/>
            <a:p>
              <a:pPr algn="ctr"/>
              <a:endParaRPr lang="fr-FR">
                <a:solidFill>
                  <a:srgbClr val="000000"/>
                </a:solidFill>
              </a:endParaRPr>
            </a:p>
            <a:p>
              <a:pPr algn="ctr"/>
              <a:endParaRPr lang="fr-FR" sz="1100">
                <a:solidFill>
                  <a:srgbClr val="000000"/>
                </a:solidFill>
              </a:endParaRPr>
            </a:p>
          </p:txBody>
        </p:sp>
      </p:grpSp>
      <p:graphicFrame>
        <p:nvGraphicFramePr>
          <p:cNvPr id="9236" name="Group 20"/>
          <p:cNvGraphicFramePr>
            <a:graphicFrameLocks noGrp="1"/>
          </p:cNvGraphicFramePr>
          <p:nvPr/>
        </p:nvGraphicFramePr>
        <p:xfrm>
          <a:off x="2208213" y="2349500"/>
          <a:ext cx="4605120" cy="248082"/>
        </p:xfrm>
        <a:graphic>
          <a:graphicData uri="http://schemas.openxmlformats.org/drawingml/2006/table">
            <a:tbl>
              <a:tblPr/>
              <a:tblGrid>
                <a:gridCol w="4605120"/>
              </a:tblGrid>
              <a:tr h="248082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</a:tabLst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 Unicode MS" charset="0"/>
                        </a:rPr>
                        <a:t>Plugin_Gateway</a:t>
                      </a:r>
                    </a:p>
                  </a:txBody>
                  <a:tcPr marL="81638" marR="81638" marT="42644" marB="31842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DA647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242" name="Group 26"/>
          <p:cNvGraphicFramePr>
            <a:graphicFrameLocks noGrp="1"/>
          </p:cNvGraphicFramePr>
          <p:nvPr/>
        </p:nvGraphicFramePr>
        <p:xfrm>
          <a:off x="2227263" y="2786063"/>
          <a:ext cx="2613600" cy="472010"/>
        </p:xfrm>
        <a:graphic>
          <a:graphicData uri="http://schemas.openxmlformats.org/drawingml/2006/table">
            <a:tbl>
              <a:tblPr/>
              <a:tblGrid>
                <a:gridCol w="2613600"/>
              </a:tblGrid>
              <a:tr h="472010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</a:tabLst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 Unicode MS" charset="0"/>
                        </a:rPr>
                        <a:t>Plugin_ActorEditor</a:t>
                      </a:r>
                    </a:p>
                  </a:txBody>
                  <a:tcPr marL="81638" marR="81638" marT="42644" marB="31842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4BD5E"/>
                    </a:solidFill>
                  </a:tcPr>
                </a:tc>
              </a:tr>
            </a:tbl>
          </a:graphicData>
        </a:graphic>
      </p:graphicFrame>
      <p:grpSp>
        <p:nvGrpSpPr>
          <p:cNvPr id="4" name="Group 32"/>
          <p:cNvGrpSpPr>
            <a:grpSpLocks/>
          </p:cNvGrpSpPr>
          <p:nvPr/>
        </p:nvGrpSpPr>
        <p:grpSpPr bwMode="auto">
          <a:xfrm>
            <a:off x="-307975" y="1588"/>
            <a:ext cx="622300" cy="0"/>
            <a:chOff x="-308028" y="1950"/>
            <a:chExt cx="622179" cy="230"/>
          </a:xfrm>
        </p:grpSpPr>
        <p:sp>
          <p:nvSpPr>
            <p:cNvPr id="10339" name="Line 33"/>
            <p:cNvSpPr>
              <a:spLocks noChangeShapeType="1"/>
            </p:cNvSpPr>
            <p:nvPr/>
          </p:nvSpPr>
          <p:spPr bwMode="auto">
            <a:xfrm>
              <a:off x="3061" y="1950"/>
              <a:ext cx="1" cy="22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40" name="Text Box 34"/>
            <p:cNvSpPr txBox="1">
              <a:spLocks noChangeArrowheads="1"/>
            </p:cNvSpPr>
            <p:nvPr/>
          </p:nvSpPr>
          <p:spPr bwMode="auto">
            <a:xfrm rot="5400000">
              <a:off x="2948" y="-309024"/>
              <a:ext cx="228" cy="6221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0000" tIns="60876" rIns="90000" bIns="45000" anchor="ctr" anchorCtr="1">
              <a:spAutoFit/>
            </a:bodyPr>
            <a:lstStyle/>
            <a:p>
              <a:pPr algn="ctr"/>
              <a:endParaRPr lang="fr-FR">
                <a:solidFill>
                  <a:srgbClr val="000000"/>
                </a:solidFill>
              </a:endParaRPr>
            </a:p>
            <a:p>
              <a:pPr algn="ctr"/>
              <a:endParaRPr lang="fr-FR">
                <a:solidFill>
                  <a:srgbClr val="000000"/>
                </a:solidFill>
              </a:endParaRPr>
            </a:p>
          </p:txBody>
        </p:sp>
      </p:grpSp>
      <p:grpSp>
        <p:nvGrpSpPr>
          <p:cNvPr id="5" name="Group 35"/>
          <p:cNvGrpSpPr>
            <a:grpSpLocks/>
          </p:cNvGrpSpPr>
          <p:nvPr/>
        </p:nvGrpSpPr>
        <p:grpSpPr bwMode="auto">
          <a:xfrm>
            <a:off x="-307975" y="3175"/>
            <a:ext cx="622300" cy="0"/>
            <a:chOff x="-308028" y="2404"/>
            <a:chExt cx="622179" cy="184"/>
          </a:xfrm>
        </p:grpSpPr>
        <p:sp>
          <p:nvSpPr>
            <p:cNvPr id="10337" name="Line 36"/>
            <p:cNvSpPr>
              <a:spLocks noChangeShapeType="1"/>
            </p:cNvSpPr>
            <p:nvPr/>
          </p:nvSpPr>
          <p:spPr bwMode="auto">
            <a:xfrm>
              <a:off x="3061" y="2404"/>
              <a:ext cx="1" cy="18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38" name="Text Box 37"/>
            <p:cNvSpPr txBox="1">
              <a:spLocks noChangeArrowheads="1"/>
            </p:cNvSpPr>
            <p:nvPr/>
          </p:nvSpPr>
          <p:spPr bwMode="auto">
            <a:xfrm rot="5400000">
              <a:off x="2971" y="-308593"/>
              <a:ext cx="182" cy="6221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0000" tIns="60876" rIns="90000" bIns="45000" anchor="ctr" anchorCtr="1">
              <a:spAutoFit/>
            </a:bodyPr>
            <a:lstStyle/>
            <a:p>
              <a:pPr algn="ctr"/>
              <a:endParaRPr lang="fr-FR">
                <a:solidFill>
                  <a:srgbClr val="000000"/>
                </a:solidFill>
              </a:endParaRPr>
            </a:p>
            <a:p>
              <a:pPr algn="ctr"/>
              <a:endParaRPr lang="fr-FR">
                <a:solidFill>
                  <a:srgbClr val="000000"/>
                </a:solidFill>
              </a:endParaRPr>
            </a:p>
          </p:txBody>
        </p:sp>
      </p:grpSp>
      <p:graphicFrame>
        <p:nvGraphicFramePr>
          <p:cNvPr id="9254" name="Group 38"/>
          <p:cNvGraphicFramePr>
            <a:graphicFrameLocks noGrp="1"/>
          </p:cNvGraphicFramePr>
          <p:nvPr/>
        </p:nvGraphicFramePr>
        <p:xfrm>
          <a:off x="4937125" y="3878263"/>
          <a:ext cx="1758240" cy="470929"/>
        </p:xfrm>
        <a:graphic>
          <a:graphicData uri="http://schemas.openxmlformats.org/drawingml/2006/table">
            <a:tbl>
              <a:tblPr/>
              <a:tblGrid>
                <a:gridCol w="1758240"/>
              </a:tblGrid>
              <a:tr h="470929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</a:tabLst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 Unicode MS" charset="0"/>
                        </a:rPr>
                        <a:t>Actor</a:t>
                      </a:r>
                    </a:p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</a:tabLst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 Unicode MS" charset="0"/>
                        </a:rPr>
                        <a:t>Editor</a:t>
                      </a:r>
                    </a:p>
                  </a:txBody>
                  <a:tcPr marL="81638" marR="81638" marT="42644" marB="31842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7B8B8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260" name="Group 44"/>
          <p:cNvGraphicFramePr>
            <a:graphicFrameLocks noGrp="1"/>
          </p:cNvGraphicFramePr>
          <p:nvPr/>
        </p:nvGraphicFramePr>
        <p:xfrm>
          <a:off x="4956175" y="3316288"/>
          <a:ext cx="1758240" cy="470929"/>
        </p:xfrm>
        <a:graphic>
          <a:graphicData uri="http://schemas.openxmlformats.org/drawingml/2006/table">
            <a:tbl>
              <a:tblPr/>
              <a:tblGrid>
                <a:gridCol w="1758240"/>
              </a:tblGrid>
              <a:tr h="470929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</a:tabLst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 Unicode MS" charset="0"/>
                        </a:rPr>
                        <a:t>Scene Explorer</a:t>
                      </a:r>
                    </a:p>
                  </a:txBody>
                  <a:tcPr marL="81638" marR="81638" marT="42644" marB="31842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266" name="Group 50"/>
          <p:cNvGraphicFramePr>
            <a:graphicFrameLocks noGrp="1"/>
          </p:cNvGraphicFramePr>
          <p:nvPr/>
        </p:nvGraphicFramePr>
        <p:xfrm>
          <a:off x="2198688" y="3889375"/>
          <a:ext cx="1758240" cy="470929"/>
        </p:xfrm>
        <a:graphic>
          <a:graphicData uri="http://schemas.openxmlformats.org/drawingml/2006/table">
            <a:tbl>
              <a:tblPr/>
              <a:tblGrid>
                <a:gridCol w="1758240"/>
              </a:tblGrid>
              <a:tr h="470929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</a:tabLst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 Unicode MS" charset="0"/>
                        </a:rPr>
                        <a:t>Sequence Editor</a:t>
                      </a:r>
                    </a:p>
                  </a:txBody>
                  <a:tcPr marL="81638" marR="81638" marT="42644" marB="31842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3B8D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272" name="Group 56"/>
          <p:cNvGraphicFramePr>
            <a:graphicFrameLocks noGrp="1"/>
          </p:cNvGraphicFramePr>
          <p:nvPr/>
        </p:nvGraphicFramePr>
        <p:xfrm>
          <a:off x="2181225" y="1682750"/>
          <a:ext cx="4605120" cy="421678"/>
        </p:xfrm>
        <a:graphic>
          <a:graphicData uri="http://schemas.openxmlformats.org/drawingml/2006/table">
            <a:tbl>
              <a:tblPr/>
              <a:tblGrid>
                <a:gridCol w="4605120"/>
              </a:tblGrid>
              <a:tr h="421678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</a:tabLst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 Unicode MS" charset="0"/>
                        </a:rPr>
                        <a:t>Editor</a:t>
                      </a:r>
                    </a:p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</a:tabLst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 Unicode MS" charset="0"/>
                        </a:rPr>
                        <a:t>(picking module)</a:t>
                      </a:r>
                    </a:p>
                  </a:txBody>
                  <a:tcPr marL="81638" marR="81638" marT="42644" marB="31842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55E00"/>
                    </a:solidFill>
                  </a:tcPr>
                </a:tc>
              </a:tr>
            </a:tbl>
          </a:graphicData>
        </a:graphic>
      </p:graphicFrame>
      <p:grpSp>
        <p:nvGrpSpPr>
          <p:cNvPr id="6" name="Group 62"/>
          <p:cNvGrpSpPr>
            <a:grpSpLocks/>
          </p:cNvGrpSpPr>
          <p:nvPr/>
        </p:nvGrpSpPr>
        <p:grpSpPr bwMode="auto">
          <a:xfrm>
            <a:off x="3175" y="3175"/>
            <a:ext cx="0" cy="622300"/>
            <a:chOff x="2721" y="3810"/>
            <a:chExt cx="681" cy="622179"/>
          </a:xfrm>
        </p:grpSpPr>
        <p:sp>
          <p:nvSpPr>
            <p:cNvPr id="10335" name="Line 63"/>
            <p:cNvSpPr>
              <a:spLocks noChangeShapeType="1"/>
            </p:cNvSpPr>
            <p:nvPr/>
          </p:nvSpPr>
          <p:spPr bwMode="auto">
            <a:xfrm>
              <a:off x="2721" y="3810"/>
              <a:ext cx="6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36" name="Text Box 64"/>
            <p:cNvSpPr txBox="1">
              <a:spLocks noChangeArrowheads="1"/>
            </p:cNvSpPr>
            <p:nvPr/>
          </p:nvSpPr>
          <p:spPr bwMode="auto">
            <a:xfrm>
              <a:off x="2721" y="3810"/>
              <a:ext cx="681" cy="6221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0000" tIns="60876" rIns="90000" bIns="45000" anchor="ctr" anchorCtr="1">
              <a:spAutoFit/>
            </a:bodyPr>
            <a:lstStyle/>
            <a:p>
              <a:pPr algn="ctr">
                <a:tabLst>
                  <a:tab pos="585788" algn="l"/>
                </a:tabLst>
              </a:pPr>
              <a:endParaRPr lang="fr-FR">
                <a:solidFill>
                  <a:srgbClr val="000000"/>
                </a:solidFill>
              </a:endParaRPr>
            </a:p>
            <a:p>
              <a:pPr algn="ctr">
                <a:tabLst>
                  <a:tab pos="585788" algn="l"/>
                </a:tabLst>
              </a:pPr>
              <a:endParaRPr lang="fr-FR">
                <a:solidFill>
                  <a:srgbClr val="000000"/>
                </a:solidFill>
              </a:endParaRPr>
            </a:p>
          </p:txBody>
        </p:sp>
      </p:grpSp>
      <p:graphicFrame>
        <p:nvGraphicFramePr>
          <p:cNvPr id="9284" name="Group 68"/>
          <p:cNvGraphicFramePr>
            <a:graphicFrameLocks noGrp="1"/>
          </p:cNvGraphicFramePr>
          <p:nvPr/>
        </p:nvGraphicFramePr>
        <p:xfrm>
          <a:off x="5008563" y="2805113"/>
          <a:ext cx="1785600" cy="452568"/>
        </p:xfrm>
        <a:graphic>
          <a:graphicData uri="http://schemas.openxmlformats.org/drawingml/2006/table">
            <a:tbl>
              <a:tblPr/>
              <a:tblGrid>
                <a:gridCol w="1785600"/>
              </a:tblGrid>
              <a:tr h="452568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</a:tabLst>
                      </a:pPr>
                      <a:r>
                        <a:rPr kumimoji="0" lang="fr-FR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 Unicode MS" charset="0"/>
                        </a:rPr>
                        <a:t>Serialization system</a:t>
                      </a:r>
                    </a:p>
                  </a:txBody>
                  <a:tcPr marL="81638" marR="81638" marT="42644" marB="31842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4BD5E"/>
                    </a:solidFill>
                  </a:tcPr>
                </a:tc>
              </a:tr>
            </a:tbl>
          </a:graphicData>
        </a:graphic>
      </p:graphicFrame>
      <p:grpSp>
        <p:nvGrpSpPr>
          <p:cNvPr id="7" name="Group 74"/>
          <p:cNvGrpSpPr>
            <a:grpSpLocks/>
          </p:cNvGrpSpPr>
          <p:nvPr/>
        </p:nvGrpSpPr>
        <p:grpSpPr bwMode="auto">
          <a:xfrm>
            <a:off x="3175" y="3175"/>
            <a:ext cx="0" cy="622300"/>
            <a:chOff x="3243" y="2676"/>
            <a:chExt cx="341" cy="622179"/>
          </a:xfrm>
        </p:grpSpPr>
        <p:sp>
          <p:nvSpPr>
            <p:cNvPr id="10333" name="Line 75"/>
            <p:cNvSpPr>
              <a:spLocks noChangeShapeType="1"/>
            </p:cNvSpPr>
            <p:nvPr/>
          </p:nvSpPr>
          <p:spPr bwMode="auto">
            <a:xfrm>
              <a:off x="3243" y="2676"/>
              <a:ext cx="34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34" name="Text Box 76"/>
            <p:cNvSpPr txBox="1">
              <a:spLocks noChangeArrowheads="1"/>
            </p:cNvSpPr>
            <p:nvPr/>
          </p:nvSpPr>
          <p:spPr bwMode="auto">
            <a:xfrm>
              <a:off x="3243" y="2676"/>
              <a:ext cx="341" cy="6221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0000" tIns="60876" rIns="90000" bIns="45000" anchor="ctr" anchorCtr="1">
              <a:spAutoFit/>
            </a:bodyPr>
            <a:lstStyle/>
            <a:p>
              <a:pPr algn="ctr"/>
              <a:endParaRPr lang="fr-FR">
                <a:solidFill>
                  <a:srgbClr val="000000"/>
                </a:solidFill>
              </a:endParaRPr>
            </a:p>
            <a:p>
              <a:pPr algn="ctr"/>
              <a:endParaRPr lang="fr-FR">
                <a:solidFill>
                  <a:srgbClr val="000000"/>
                </a:solidFill>
              </a:endParaRPr>
            </a:p>
          </p:txBody>
        </p:sp>
      </p:grpSp>
      <p:grpSp>
        <p:nvGrpSpPr>
          <p:cNvPr id="8" name="Group 77"/>
          <p:cNvGrpSpPr>
            <a:grpSpLocks/>
          </p:cNvGrpSpPr>
          <p:nvPr/>
        </p:nvGrpSpPr>
        <p:grpSpPr bwMode="auto">
          <a:xfrm>
            <a:off x="3175" y="3175"/>
            <a:ext cx="0" cy="622300"/>
            <a:chOff x="3175" y="2903"/>
            <a:chExt cx="341" cy="622179"/>
          </a:xfrm>
        </p:grpSpPr>
        <p:sp>
          <p:nvSpPr>
            <p:cNvPr id="10331" name="Line 78"/>
            <p:cNvSpPr>
              <a:spLocks noChangeShapeType="1"/>
            </p:cNvSpPr>
            <p:nvPr/>
          </p:nvSpPr>
          <p:spPr bwMode="auto">
            <a:xfrm>
              <a:off x="3175" y="2903"/>
              <a:ext cx="34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32" name="Text Box 79"/>
            <p:cNvSpPr txBox="1">
              <a:spLocks noChangeArrowheads="1"/>
            </p:cNvSpPr>
            <p:nvPr/>
          </p:nvSpPr>
          <p:spPr bwMode="auto">
            <a:xfrm>
              <a:off x="3175" y="2903"/>
              <a:ext cx="341" cy="6221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0000" tIns="60876" rIns="90000" bIns="45000" anchor="ctr" anchorCtr="1">
              <a:spAutoFit/>
            </a:bodyPr>
            <a:lstStyle/>
            <a:p>
              <a:pPr algn="ctr"/>
              <a:endParaRPr lang="fr-FR">
                <a:solidFill>
                  <a:srgbClr val="000000"/>
                </a:solidFill>
              </a:endParaRPr>
            </a:p>
            <a:p>
              <a:pPr algn="ctr"/>
              <a:endParaRPr lang="fr-FR">
                <a:solidFill>
                  <a:srgbClr val="000000"/>
                </a:solidFill>
              </a:endParaRPr>
            </a:p>
          </p:txBody>
        </p:sp>
      </p:grpSp>
      <p:graphicFrame>
        <p:nvGraphicFramePr>
          <p:cNvPr id="9296" name="Group 80"/>
          <p:cNvGraphicFramePr>
            <a:graphicFrameLocks noGrp="1"/>
          </p:cNvGraphicFramePr>
          <p:nvPr/>
        </p:nvGraphicFramePr>
        <p:xfrm>
          <a:off x="4564063" y="1470025"/>
          <a:ext cx="2626560" cy="213817"/>
        </p:xfrm>
        <a:graphic>
          <a:graphicData uri="http://schemas.openxmlformats.org/drawingml/2006/table">
            <a:tbl>
              <a:tblPr/>
              <a:tblGrid>
                <a:gridCol w="2626560"/>
              </a:tblGrid>
              <a:tr h="207099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</a:tabLst>
                      </a:pPr>
                      <a:r>
                        <a:rPr kumimoji="0" lang="fr-F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 Unicode MS" charset="0"/>
                        </a:rPr>
                        <a:t>User clicked mouse at coord x,y</a:t>
                      </a:r>
                    </a:p>
                  </a:txBody>
                  <a:tcPr marL="81638" marR="81638" marT="40243" marB="31842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302" name="Group 86"/>
          <p:cNvGraphicFramePr>
            <a:graphicFrameLocks noGrp="1"/>
          </p:cNvGraphicFramePr>
          <p:nvPr/>
        </p:nvGraphicFramePr>
        <p:xfrm>
          <a:off x="4610100" y="2114550"/>
          <a:ext cx="2626560" cy="213817"/>
        </p:xfrm>
        <a:graphic>
          <a:graphicData uri="http://schemas.openxmlformats.org/drawingml/2006/table">
            <a:tbl>
              <a:tblPr/>
              <a:tblGrid>
                <a:gridCol w="2626560"/>
              </a:tblGrid>
              <a:tr h="207099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</a:tabLst>
                      </a:pPr>
                      <a:r>
                        <a:rPr kumimoji="0" lang="fr-F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 Unicode MS" charset="0"/>
                        </a:rPr>
                        <a:t>Actor picked</a:t>
                      </a:r>
                    </a:p>
                  </a:txBody>
                  <a:tcPr marL="81638" marR="81638" marT="40243" marB="31842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9308" name="Group 92"/>
          <p:cNvGraphicFramePr>
            <a:graphicFrameLocks noGrp="1"/>
          </p:cNvGraphicFramePr>
          <p:nvPr/>
        </p:nvGraphicFramePr>
        <p:xfrm>
          <a:off x="4627563" y="2571750"/>
          <a:ext cx="2626560" cy="213817"/>
        </p:xfrm>
        <a:graphic>
          <a:graphicData uri="http://schemas.openxmlformats.org/drawingml/2006/table">
            <a:tbl>
              <a:tblPr/>
              <a:tblGrid>
                <a:gridCol w="2626560"/>
              </a:tblGrid>
              <a:tr h="207099">
                <a:tc>
                  <a:txBody>
                    <a:bodyPr/>
                    <a:lstStyle/>
                    <a:p>
                      <a:pPr marL="0" marR="0" lvl="0" indent="0" algn="l" defTabSz="449263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6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</a:tabLst>
                      </a:pPr>
                      <a:r>
                        <a:rPr kumimoji="0" lang="fr-FR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Arial Unicode MS" charset="0"/>
                        </a:rPr>
                        <a:t>Forward to all connected plugins</a:t>
                      </a:r>
                    </a:p>
                  </a:txBody>
                  <a:tcPr marL="81638" marR="81638" marT="40243" marB="31842" horzOverflow="overflow">
                    <a:lnL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cxnSp>
        <p:nvCxnSpPr>
          <p:cNvPr id="10322" name="Connecteur droit avec flèche 48"/>
          <p:cNvCxnSpPr>
            <a:cxnSpLocks noChangeShapeType="1"/>
          </p:cNvCxnSpPr>
          <p:nvPr/>
        </p:nvCxnSpPr>
        <p:spPr bwMode="auto">
          <a:xfrm>
            <a:off x="3929063" y="3500438"/>
            <a:ext cx="1000125" cy="15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 type="arrow" w="med" len="med"/>
            <a:tailEnd type="arrow" w="med" len="med"/>
          </a:ln>
        </p:spPr>
      </p:cxnSp>
      <p:cxnSp>
        <p:nvCxnSpPr>
          <p:cNvPr id="10323" name="Connecteur droit avec flèche 50"/>
          <p:cNvCxnSpPr>
            <a:cxnSpLocks noChangeShapeType="1"/>
          </p:cNvCxnSpPr>
          <p:nvPr/>
        </p:nvCxnSpPr>
        <p:spPr bwMode="auto">
          <a:xfrm>
            <a:off x="3929063" y="4143375"/>
            <a:ext cx="1000125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 type="arrow" w="med" len="med"/>
            <a:tailEnd type="arrow" w="med" len="med"/>
          </a:ln>
        </p:spPr>
      </p:cxnSp>
      <p:cxnSp>
        <p:nvCxnSpPr>
          <p:cNvPr id="10324" name="Connecteur droit avec flèche 52"/>
          <p:cNvCxnSpPr>
            <a:cxnSpLocks noChangeShapeType="1"/>
          </p:cNvCxnSpPr>
          <p:nvPr/>
        </p:nvCxnSpPr>
        <p:spPr bwMode="auto">
          <a:xfrm>
            <a:off x="4714875" y="2928938"/>
            <a:ext cx="428625" cy="15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0325" name="Connecteur droit avec flèche 58"/>
          <p:cNvCxnSpPr>
            <a:cxnSpLocks noChangeShapeType="1"/>
          </p:cNvCxnSpPr>
          <p:nvPr/>
        </p:nvCxnSpPr>
        <p:spPr bwMode="auto">
          <a:xfrm rot="10800000">
            <a:off x="4714875" y="3071813"/>
            <a:ext cx="428625" cy="158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0326" name="Connecteur droit avec flèche 60"/>
          <p:cNvCxnSpPr>
            <a:cxnSpLocks noChangeShapeType="1"/>
          </p:cNvCxnSpPr>
          <p:nvPr/>
        </p:nvCxnSpPr>
        <p:spPr bwMode="auto">
          <a:xfrm rot="5400000">
            <a:off x="4214019" y="1570831"/>
            <a:ext cx="285750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0327" name="Connecteur droit avec flèche 62"/>
          <p:cNvCxnSpPr>
            <a:cxnSpLocks noChangeShapeType="1"/>
          </p:cNvCxnSpPr>
          <p:nvPr/>
        </p:nvCxnSpPr>
        <p:spPr bwMode="auto">
          <a:xfrm rot="5400000">
            <a:off x="4214019" y="2213769"/>
            <a:ext cx="285750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0328" name="Connecteur droit avec flèche 64"/>
          <p:cNvCxnSpPr>
            <a:cxnSpLocks noChangeShapeType="1"/>
          </p:cNvCxnSpPr>
          <p:nvPr/>
        </p:nvCxnSpPr>
        <p:spPr bwMode="auto">
          <a:xfrm rot="5400000">
            <a:off x="4249738" y="2679700"/>
            <a:ext cx="214312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0329" name="Connecteur droit 66"/>
          <p:cNvCxnSpPr>
            <a:cxnSpLocks noChangeShapeType="1"/>
          </p:cNvCxnSpPr>
          <p:nvPr/>
        </p:nvCxnSpPr>
        <p:spPr bwMode="auto">
          <a:xfrm rot="5400000">
            <a:off x="3891756" y="3679032"/>
            <a:ext cx="930275" cy="15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10330" name="ZoneTexte 70"/>
          <p:cNvSpPr txBox="1">
            <a:spLocks noChangeArrowheads="1"/>
          </p:cNvSpPr>
          <p:nvPr/>
        </p:nvSpPr>
        <p:spPr bwMode="auto">
          <a:xfrm rot="5400000">
            <a:off x="4077494" y="3637756"/>
            <a:ext cx="681038" cy="26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1200"/>
              <a:t>TCP/IP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428625" y="1928813"/>
            <a:ext cx="8228013" cy="612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22859" rIns="0" bIns="0"/>
          <a:lstStyle/>
          <a:p>
            <a:pPr marL="349715" indent="-262286" algn="ctr" defTabSz="363858">
              <a:spcAft>
                <a:spcPts val="1154"/>
              </a:spcAft>
              <a:buSzPct val="45000"/>
              <a:tabLst>
                <a:tab pos="586287" algn="l"/>
                <a:tab pos="1172573" algn="l"/>
                <a:tab pos="1758860" algn="l"/>
                <a:tab pos="2345146" algn="l"/>
                <a:tab pos="2931433" algn="l"/>
                <a:tab pos="3517720" algn="l"/>
                <a:tab pos="4104006" algn="l"/>
                <a:tab pos="4690293" algn="l"/>
                <a:tab pos="5276579" algn="l"/>
                <a:tab pos="5862866" algn="l"/>
                <a:tab pos="6449153" algn="l"/>
                <a:tab pos="7035439" algn="l"/>
              </a:tabLst>
              <a:defRPr/>
            </a:pPr>
            <a:r>
              <a:rPr lang="fr-FR" sz="3600" b="1" kern="0" dirty="0" smtClean="0">
                <a:solidFill>
                  <a:srgbClr val="36A09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  <a:t>SERIALIZATION</a:t>
            </a:r>
            <a:endParaRPr lang="fr-FR" sz="3600" b="1" kern="0" dirty="0">
              <a:solidFill>
                <a:srgbClr val="36A09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04788"/>
            <a:ext cx="8228013" cy="858837"/>
          </a:xfrm>
        </p:spPr>
        <p:txBody>
          <a:bodyPr tIns="31431"/>
          <a:lstStyle/>
          <a:p>
            <a:pPr eaLnBrk="1">
              <a:tabLst>
                <a:tab pos="585788" algn="l"/>
                <a:tab pos="1171575" algn="l"/>
                <a:tab pos="1757363" algn="l"/>
                <a:tab pos="2344738" algn="l"/>
                <a:tab pos="2930525" algn="l"/>
                <a:tab pos="3516313" algn="l"/>
                <a:tab pos="4103688" algn="l"/>
                <a:tab pos="4689475" algn="l"/>
                <a:tab pos="5275263" algn="l"/>
                <a:tab pos="5862638" algn="l"/>
                <a:tab pos="6448425" algn="l"/>
                <a:tab pos="7034213" algn="l"/>
              </a:tabLst>
            </a:pPr>
            <a:r>
              <a:rPr lang="fr-FR" sz="3200" b="1" dirty="0" smtClean="0">
                <a:solidFill>
                  <a:srgbClr val="36A096"/>
                </a:solidFill>
                <a:latin typeface="Calibri" pitchFamily="34" charset="0"/>
              </a:rPr>
              <a:t>Unique </a:t>
            </a:r>
            <a:r>
              <a:rPr lang="fr-FR" sz="3200" b="1" dirty="0" err="1" smtClean="0">
                <a:solidFill>
                  <a:srgbClr val="36A096"/>
                </a:solidFill>
                <a:latin typeface="Calibri" pitchFamily="34" charset="0"/>
              </a:rPr>
              <a:t>generic</a:t>
            </a:r>
            <a:r>
              <a:rPr lang="fr-FR" sz="3200" b="1" dirty="0" smtClean="0">
                <a:solidFill>
                  <a:srgbClr val="36A096"/>
                </a:solidFill>
                <a:latin typeface="Calibri" pitchFamily="34" charset="0"/>
              </a:rPr>
              <a:t> </a:t>
            </a:r>
            <a:r>
              <a:rPr lang="fr-FR" sz="3200" b="1" dirty="0" err="1" smtClean="0">
                <a:solidFill>
                  <a:srgbClr val="36A096"/>
                </a:solidFill>
                <a:latin typeface="Calibri" pitchFamily="34" charset="0"/>
              </a:rPr>
              <a:t>serialization</a:t>
            </a:r>
            <a:endParaRPr lang="fr-FR" sz="3200" b="1" dirty="0" smtClean="0">
              <a:solidFill>
                <a:srgbClr val="36A096"/>
              </a:solidFill>
              <a:latin typeface="Calibri" pitchFamily="34" charset="0"/>
            </a:endParaRPr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203325"/>
            <a:ext cx="8228013" cy="3573463"/>
          </a:xfrm>
        </p:spPr>
        <p:txBody>
          <a:bodyPr/>
          <a:lstStyle/>
          <a:p>
            <a:pPr marL="349250" indent="-261938" eaLnBrk="1">
              <a:buSzPct val="45000"/>
              <a:tabLst>
                <a:tab pos="585788" algn="l"/>
                <a:tab pos="1171575" algn="l"/>
                <a:tab pos="1757363" algn="l"/>
                <a:tab pos="2344738" algn="l"/>
                <a:tab pos="2930525" algn="l"/>
                <a:tab pos="3516313" algn="l"/>
                <a:tab pos="4103688" algn="l"/>
                <a:tab pos="4689475" algn="l"/>
                <a:tab pos="5275263" algn="l"/>
                <a:tab pos="5862638" algn="l"/>
                <a:tab pos="6448425" algn="l"/>
                <a:tab pos="7034213" algn="l"/>
              </a:tabLst>
            </a:pPr>
            <a:endParaRPr lang="fr-FR" dirty="0" smtClean="0"/>
          </a:p>
          <a:p>
            <a:pPr marL="698500" lvl="1" indent="-261938" eaLnBrk="1">
              <a:buSzPct val="45000"/>
              <a:tabLst>
                <a:tab pos="585788" algn="l"/>
                <a:tab pos="1171575" algn="l"/>
                <a:tab pos="1757363" algn="l"/>
                <a:tab pos="2344738" algn="l"/>
                <a:tab pos="2930525" algn="l"/>
                <a:tab pos="3516313" algn="l"/>
                <a:tab pos="4103688" algn="l"/>
                <a:tab pos="4689475" algn="l"/>
                <a:tab pos="5275263" algn="l"/>
                <a:tab pos="5862638" algn="l"/>
                <a:tab pos="6448425" algn="l"/>
                <a:tab pos="7034213" algn="l"/>
              </a:tabLst>
            </a:pPr>
            <a:endParaRPr lang="fr-FR" dirty="0" smtClean="0"/>
          </a:p>
          <a:p>
            <a:pPr marL="349250" indent="-261938" eaLnBrk="1">
              <a:buSzPct val="45000"/>
              <a:tabLst>
                <a:tab pos="585788" algn="l"/>
                <a:tab pos="1171575" algn="l"/>
                <a:tab pos="1757363" algn="l"/>
                <a:tab pos="2344738" algn="l"/>
                <a:tab pos="2930525" algn="l"/>
                <a:tab pos="3516313" algn="l"/>
                <a:tab pos="4103688" algn="l"/>
                <a:tab pos="4689475" algn="l"/>
                <a:tab pos="5275263" algn="l"/>
                <a:tab pos="5862638" algn="l"/>
                <a:tab pos="6448425" algn="l"/>
                <a:tab pos="7034213" algn="l"/>
              </a:tabLst>
            </a:pPr>
            <a:endParaRPr lang="fr-FR" dirty="0" smtClean="0"/>
          </a:p>
        </p:txBody>
      </p:sp>
      <p:sp>
        <p:nvSpPr>
          <p:cNvPr id="12292" name="AutoShape 3"/>
          <p:cNvSpPr>
            <a:spLocks noChangeArrowheads="1"/>
          </p:cNvSpPr>
          <p:nvPr/>
        </p:nvSpPr>
        <p:spPr bwMode="auto">
          <a:xfrm>
            <a:off x="3429000" y="2571750"/>
            <a:ext cx="2122488" cy="490538"/>
          </a:xfrm>
          <a:prstGeom prst="roundRect">
            <a:avLst>
              <a:gd name="adj" fmla="val 218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72891" tIns="53589" rIns="72891" bIns="36446" anchor="ctr" anchorCtr="1"/>
          <a:lstStyle/>
          <a:p>
            <a:pPr algn="ctr">
              <a:tabLst>
                <a:tab pos="585788" algn="l"/>
                <a:tab pos="1171575" algn="l"/>
                <a:tab pos="1757363" algn="l"/>
              </a:tabLst>
            </a:pPr>
            <a:r>
              <a:rPr lang="fr-FR" sz="1900" b="1">
                <a:solidFill>
                  <a:srgbClr val="000000"/>
                </a:solidFill>
              </a:rPr>
              <a:t>Serialization</a:t>
            </a:r>
          </a:p>
        </p:txBody>
      </p:sp>
      <p:sp>
        <p:nvSpPr>
          <p:cNvPr id="12293" name="AutoShape 4"/>
          <p:cNvSpPr>
            <a:spLocks noChangeArrowheads="1"/>
          </p:cNvSpPr>
          <p:nvPr/>
        </p:nvSpPr>
        <p:spPr bwMode="auto">
          <a:xfrm>
            <a:off x="2039938" y="1592263"/>
            <a:ext cx="2122487" cy="490537"/>
          </a:xfrm>
          <a:prstGeom prst="roundRect">
            <a:avLst>
              <a:gd name="adj" fmla="val 218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72891" tIns="53589" rIns="72891" bIns="36446" anchor="ctr" anchorCtr="1"/>
          <a:lstStyle/>
          <a:p>
            <a:pPr algn="ctr">
              <a:tabLst>
                <a:tab pos="585788" algn="l"/>
                <a:tab pos="1171575" algn="l"/>
                <a:tab pos="1757363" algn="l"/>
              </a:tabLst>
            </a:pPr>
            <a:r>
              <a:rPr lang="fr-FR" sz="1900" b="1">
                <a:solidFill>
                  <a:srgbClr val="000000"/>
                </a:solidFill>
              </a:rPr>
              <a:t>Tools</a:t>
            </a:r>
          </a:p>
        </p:txBody>
      </p:sp>
      <p:sp>
        <p:nvSpPr>
          <p:cNvPr id="12294" name="AutoShape 5"/>
          <p:cNvSpPr>
            <a:spLocks noChangeArrowheads="1"/>
          </p:cNvSpPr>
          <p:nvPr/>
        </p:nvSpPr>
        <p:spPr bwMode="auto">
          <a:xfrm>
            <a:off x="4652963" y="1592263"/>
            <a:ext cx="2122487" cy="490537"/>
          </a:xfrm>
          <a:prstGeom prst="roundRect">
            <a:avLst>
              <a:gd name="adj" fmla="val 218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72891" tIns="53589" rIns="72891" bIns="36446" anchor="ctr" anchorCtr="1"/>
          <a:lstStyle/>
          <a:p>
            <a:pPr algn="ctr">
              <a:tabLst>
                <a:tab pos="585788" algn="l"/>
                <a:tab pos="1171575" algn="l"/>
                <a:tab pos="1757363" algn="l"/>
              </a:tabLst>
            </a:pPr>
            <a:r>
              <a:rPr lang="fr-FR" sz="1900" b="1">
                <a:solidFill>
                  <a:srgbClr val="000000"/>
                </a:solidFill>
              </a:rPr>
              <a:t>Undo / Redo</a:t>
            </a:r>
          </a:p>
        </p:txBody>
      </p:sp>
      <p:sp>
        <p:nvSpPr>
          <p:cNvPr id="12295" name="AutoShape 6"/>
          <p:cNvSpPr>
            <a:spLocks noChangeArrowheads="1"/>
          </p:cNvSpPr>
          <p:nvPr/>
        </p:nvSpPr>
        <p:spPr bwMode="auto">
          <a:xfrm>
            <a:off x="5878513" y="3675063"/>
            <a:ext cx="2122487" cy="490537"/>
          </a:xfrm>
          <a:prstGeom prst="roundRect">
            <a:avLst>
              <a:gd name="adj" fmla="val 218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72891" tIns="53589" rIns="72891" bIns="36446" anchor="ctr" anchorCtr="1"/>
          <a:lstStyle/>
          <a:p>
            <a:pPr algn="ctr">
              <a:tabLst>
                <a:tab pos="585788" algn="l"/>
                <a:tab pos="1171575" algn="l"/>
                <a:tab pos="1757363" algn="l"/>
              </a:tabLst>
            </a:pPr>
            <a:r>
              <a:rPr lang="fr-FR" sz="1900" b="1">
                <a:solidFill>
                  <a:srgbClr val="000000"/>
                </a:solidFill>
              </a:rPr>
              <a:t>Cloning</a:t>
            </a:r>
          </a:p>
        </p:txBody>
      </p:sp>
      <p:sp>
        <p:nvSpPr>
          <p:cNvPr id="12296" name="AutoShape 7"/>
          <p:cNvSpPr>
            <a:spLocks noChangeArrowheads="1"/>
          </p:cNvSpPr>
          <p:nvPr/>
        </p:nvSpPr>
        <p:spPr bwMode="auto">
          <a:xfrm>
            <a:off x="3429000" y="2571750"/>
            <a:ext cx="2122488" cy="490538"/>
          </a:xfrm>
          <a:prstGeom prst="roundRect">
            <a:avLst>
              <a:gd name="adj" fmla="val 218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72891" tIns="53589" rIns="72891" bIns="36446" anchor="ctr" anchorCtr="1"/>
          <a:lstStyle/>
          <a:p>
            <a:pPr algn="ctr">
              <a:tabLst>
                <a:tab pos="585788" algn="l"/>
                <a:tab pos="1171575" algn="l"/>
                <a:tab pos="1757363" algn="l"/>
              </a:tabLst>
            </a:pPr>
            <a:r>
              <a:rPr lang="fr-FR" sz="1900" b="1">
                <a:solidFill>
                  <a:srgbClr val="000000"/>
                </a:solidFill>
              </a:rPr>
              <a:t>Serialization</a:t>
            </a:r>
          </a:p>
        </p:txBody>
      </p:sp>
      <p:sp>
        <p:nvSpPr>
          <p:cNvPr id="12297" name="AutoShape 8"/>
          <p:cNvSpPr>
            <a:spLocks noChangeArrowheads="1"/>
          </p:cNvSpPr>
          <p:nvPr/>
        </p:nvSpPr>
        <p:spPr bwMode="auto">
          <a:xfrm>
            <a:off x="3429000" y="3675063"/>
            <a:ext cx="2122488" cy="490537"/>
          </a:xfrm>
          <a:prstGeom prst="roundRect">
            <a:avLst>
              <a:gd name="adj" fmla="val 218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72891" tIns="53589" rIns="72891" bIns="36446" anchor="ctr" anchorCtr="1"/>
          <a:lstStyle/>
          <a:p>
            <a:pPr algn="ctr">
              <a:tabLst>
                <a:tab pos="585788" algn="l"/>
                <a:tab pos="1171575" algn="l"/>
                <a:tab pos="1757363" algn="l"/>
              </a:tabLst>
            </a:pPr>
            <a:r>
              <a:rPr lang="fr-FR" sz="1900" b="1">
                <a:solidFill>
                  <a:srgbClr val="000000"/>
                </a:solidFill>
              </a:rPr>
              <a:t>Load / Save</a:t>
            </a:r>
          </a:p>
          <a:p>
            <a:pPr algn="ctr">
              <a:tabLst>
                <a:tab pos="585788" algn="l"/>
                <a:tab pos="1171575" algn="l"/>
                <a:tab pos="1757363" algn="l"/>
              </a:tabLst>
            </a:pPr>
            <a:r>
              <a:rPr lang="fr-FR" sz="1900" b="1">
                <a:solidFill>
                  <a:srgbClr val="000000"/>
                </a:solidFill>
              </a:rPr>
              <a:t>Import / export</a:t>
            </a:r>
          </a:p>
        </p:txBody>
      </p:sp>
      <p:sp>
        <p:nvSpPr>
          <p:cNvPr id="12298" name="AutoShape 9"/>
          <p:cNvSpPr>
            <a:spLocks noChangeArrowheads="1"/>
          </p:cNvSpPr>
          <p:nvPr/>
        </p:nvSpPr>
        <p:spPr bwMode="auto">
          <a:xfrm>
            <a:off x="3429000" y="2571750"/>
            <a:ext cx="2122488" cy="490538"/>
          </a:xfrm>
          <a:prstGeom prst="roundRect">
            <a:avLst>
              <a:gd name="adj" fmla="val 218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72891" tIns="53589" rIns="72891" bIns="36446" anchor="ctr" anchorCtr="1"/>
          <a:lstStyle/>
          <a:p>
            <a:pPr algn="ctr">
              <a:tabLst>
                <a:tab pos="585788" algn="l"/>
                <a:tab pos="1171575" algn="l"/>
                <a:tab pos="1757363" algn="l"/>
              </a:tabLst>
            </a:pPr>
            <a:r>
              <a:rPr lang="fr-FR" sz="1900" b="1">
                <a:solidFill>
                  <a:srgbClr val="000000"/>
                </a:solidFill>
              </a:rPr>
              <a:t>Serialization</a:t>
            </a:r>
          </a:p>
        </p:txBody>
      </p:sp>
      <p:sp>
        <p:nvSpPr>
          <p:cNvPr id="12299" name="AutoShape 10"/>
          <p:cNvSpPr>
            <a:spLocks noChangeArrowheads="1"/>
          </p:cNvSpPr>
          <p:nvPr/>
        </p:nvSpPr>
        <p:spPr bwMode="auto">
          <a:xfrm>
            <a:off x="3429000" y="2571750"/>
            <a:ext cx="2122488" cy="490538"/>
          </a:xfrm>
          <a:prstGeom prst="roundRect">
            <a:avLst>
              <a:gd name="adj" fmla="val 218"/>
            </a:avLst>
          </a:prstGeom>
          <a:solidFill>
            <a:srgbClr val="94BD5E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72891" tIns="53589" rIns="72891" bIns="36446" anchor="ctr" anchorCtr="1"/>
          <a:lstStyle/>
          <a:p>
            <a:pPr algn="ctr">
              <a:tabLst>
                <a:tab pos="585788" algn="l"/>
                <a:tab pos="1171575" algn="l"/>
                <a:tab pos="1757363" algn="l"/>
              </a:tabLst>
            </a:pPr>
            <a:r>
              <a:rPr lang="fr-FR" sz="1900" b="1" dirty="0" err="1">
                <a:solidFill>
                  <a:srgbClr val="000000"/>
                </a:solidFill>
              </a:rPr>
              <a:t>Serialization</a:t>
            </a:r>
            <a:endParaRPr lang="fr-FR" sz="1900" b="1" dirty="0">
              <a:solidFill>
                <a:srgbClr val="000000"/>
              </a:solidFill>
            </a:endParaRPr>
          </a:p>
        </p:txBody>
      </p:sp>
      <p:sp>
        <p:nvSpPr>
          <p:cNvPr id="12300" name="AutoShape 11"/>
          <p:cNvSpPr>
            <a:spLocks noChangeArrowheads="1"/>
          </p:cNvSpPr>
          <p:nvPr/>
        </p:nvSpPr>
        <p:spPr bwMode="auto">
          <a:xfrm>
            <a:off x="979488" y="3675063"/>
            <a:ext cx="2122487" cy="490537"/>
          </a:xfrm>
          <a:prstGeom prst="roundRect">
            <a:avLst>
              <a:gd name="adj" fmla="val 218"/>
            </a:avLst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72891" tIns="53589" rIns="72891" bIns="36446" anchor="ctr" anchorCtr="1"/>
          <a:lstStyle/>
          <a:p>
            <a:pPr algn="ctr">
              <a:tabLst>
                <a:tab pos="585788" algn="l"/>
                <a:tab pos="1171575" algn="l"/>
                <a:tab pos="1757363" algn="l"/>
              </a:tabLst>
            </a:pPr>
            <a:r>
              <a:rPr lang="fr-FR" sz="1900" b="1">
                <a:solidFill>
                  <a:srgbClr val="000000"/>
                </a:solidFill>
              </a:rPr>
              <a:t>Binarization</a:t>
            </a:r>
          </a:p>
        </p:txBody>
      </p:sp>
      <p:cxnSp>
        <p:nvCxnSpPr>
          <p:cNvPr id="12301" name="AutoShape 12"/>
          <p:cNvCxnSpPr>
            <a:cxnSpLocks noChangeShapeType="1"/>
          </p:cNvCxnSpPr>
          <p:nvPr/>
        </p:nvCxnSpPr>
        <p:spPr bwMode="auto">
          <a:xfrm flipV="1">
            <a:off x="4572000" y="2085975"/>
            <a:ext cx="1306513" cy="48895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12302" name="AutoShape 13"/>
          <p:cNvCxnSpPr>
            <a:cxnSpLocks noChangeShapeType="1"/>
          </p:cNvCxnSpPr>
          <p:nvPr/>
        </p:nvCxnSpPr>
        <p:spPr bwMode="auto">
          <a:xfrm flipH="1" flipV="1">
            <a:off x="3276600" y="2085975"/>
            <a:ext cx="1304925" cy="48895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12303" name="AutoShape 14"/>
          <p:cNvCxnSpPr>
            <a:cxnSpLocks noChangeShapeType="1"/>
          </p:cNvCxnSpPr>
          <p:nvPr/>
        </p:nvCxnSpPr>
        <p:spPr bwMode="auto">
          <a:xfrm flipH="1">
            <a:off x="2044700" y="3057525"/>
            <a:ext cx="2449513" cy="6127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12304" name="AutoShape 15"/>
          <p:cNvCxnSpPr>
            <a:cxnSpLocks noChangeShapeType="1"/>
          </p:cNvCxnSpPr>
          <p:nvPr/>
        </p:nvCxnSpPr>
        <p:spPr bwMode="auto">
          <a:xfrm>
            <a:off x="4506913" y="3057525"/>
            <a:ext cx="1587" cy="6127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12305" name="AutoShape 16"/>
          <p:cNvCxnSpPr>
            <a:cxnSpLocks noChangeShapeType="1"/>
          </p:cNvCxnSpPr>
          <p:nvPr/>
        </p:nvCxnSpPr>
        <p:spPr bwMode="auto">
          <a:xfrm>
            <a:off x="4506913" y="3057525"/>
            <a:ext cx="2449512" cy="6127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04788"/>
            <a:ext cx="8228013" cy="858837"/>
          </a:xfrm>
        </p:spPr>
        <p:txBody>
          <a:bodyPr tIns="31431"/>
          <a:lstStyle/>
          <a:p>
            <a:pPr eaLnBrk="1">
              <a:tabLst>
                <a:tab pos="585788" algn="l"/>
                <a:tab pos="1171575" algn="l"/>
                <a:tab pos="1757363" algn="l"/>
                <a:tab pos="2344738" algn="l"/>
                <a:tab pos="2930525" algn="l"/>
                <a:tab pos="3516313" algn="l"/>
                <a:tab pos="4103688" algn="l"/>
                <a:tab pos="4689475" algn="l"/>
                <a:tab pos="5275263" algn="l"/>
                <a:tab pos="5862638" algn="l"/>
                <a:tab pos="6448425" algn="l"/>
                <a:tab pos="7034213" algn="l"/>
              </a:tabLst>
            </a:pPr>
            <a:r>
              <a:rPr lang="fr-FR" sz="3200" b="1" dirty="0" smtClean="0">
                <a:solidFill>
                  <a:srgbClr val="36A096"/>
                </a:solidFill>
                <a:latin typeface="Calibri" pitchFamily="34" charset="0"/>
              </a:rPr>
              <a:t>Unique </a:t>
            </a:r>
            <a:r>
              <a:rPr lang="fr-FR" sz="3200" b="1" dirty="0" err="1" smtClean="0">
                <a:solidFill>
                  <a:srgbClr val="36A096"/>
                </a:solidFill>
                <a:latin typeface="Calibri" pitchFamily="34" charset="0"/>
              </a:rPr>
              <a:t>Implementation</a:t>
            </a:r>
            <a:endParaRPr lang="fr-FR" sz="3200" b="1" dirty="0" smtClean="0">
              <a:solidFill>
                <a:srgbClr val="36A096"/>
              </a:solidFill>
              <a:latin typeface="Calibri" pitchFamily="34" charset="0"/>
            </a:endParaRPr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02468" y="823079"/>
            <a:ext cx="8228013" cy="3573463"/>
          </a:xfrm>
        </p:spPr>
        <p:txBody>
          <a:bodyPr tIns="17144"/>
          <a:lstStyle/>
          <a:p>
            <a:pPr eaLnBrk="1">
              <a:buNone/>
              <a:tabLst>
                <a:tab pos="585788" algn="l"/>
                <a:tab pos="1171575" algn="l"/>
                <a:tab pos="1757363" algn="l"/>
                <a:tab pos="2344738" algn="l"/>
                <a:tab pos="2930525" algn="l"/>
                <a:tab pos="3516313" algn="l"/>
                <a:tab pos="4103688" algn="l"/>
                <a:tab pos="4689475" algn="l"/>
                <a:tab pos="5275263" algn="l"/>
                <a:tab pos="5862638" algn="l"/>
                <a:tab pos="6448425" algn="l"/>
                <a:tab pos="7034213" algn="l"/>
              </a:tabLst>
            </a:pPr>
            <a:r>
              <a:rPr lang="en-US" sz="2800" dirty="0" smtClean="0">
                <a:solidFill>
                  <a:srgbClr val="010001"/>
                </a:solidFill>
                <a:latin typeface="Calibri" pitchFamily="34" charset="0"/>
              </a:rPr>
              <a:t>IMPLEMENT_OBJECT_RTTI</a:t>
            </a:r>
            <a:r>
              <a:rPr lang="en-US" sz="2800" dirty="0" smtClean="0">
                <a:latin typeface="Calibri" pitchFamily="34" charset="0"/>
              </a:rPr>
              <a:t>(</a:t>
            </a:r>
            <a:r>
              <a:rPr lang="en-US" sz="2800" dirty="0" err="1" smtClean="0">
                <a:solidFill>
                  <a:srgbClr val="010001"/>
                </a:solidFill>
                <a:latin typeface="Calibri" pitchFamily="34" charset="0"/>
              </a:rPr>
              <a:t>AnimatedComponent</a:t>
            </a:r>
            <a:r>
              <a:rPr lang="en-US" sz="2800" dirty="0" smtClean="0">
                <a:latin typeface="Calibri" pitchFamily="34" charset="0"/>
              </a:rPr>
              <a:t>)</a:t>
            </a:r>
          </a:p>
          <a:p>
            <a:pPr eaLnBrk="1">
              <a:buNone/>
              <a:tabLst>
                <a:tab pos="585788" algn="l"/>
                <a:tab pos="1171575" algn="l"/>
                <a:tab pos="1757363" algn="l"/>
                <a:tab pos="2344738" algn="l"/>
                <a:tab pos="2930525" algn="l"/>
                <a:tab pos="3516313" algn="l"/>
                <a:tab pos="4103688" algn="l"/>
                <a:tab pos="4689475" algn="l"/>
                <a:tab pos="5275263" algn="l"/>
                <a:tab pos="5862638" algn="l"/>
                <a:tab pos="6448425" algn="l"/>
                <a:tab pos="7034213" algn="l"/>
              </a:tabLst>
            </a:pPr>
            <a:r>
              <a:rPr lang="en-US" sz="2800" dirty="0" smtClean="0">
                <a:solidFill>
                  <a:srgbClr val="010001"/>
                </a:solidFill>
                <a:latin typeface="Calibri" pitchFamily="34" charset="0"/>
              </a:rPr>
              <a:t>BEGIN_SERIALIZATION_CHILD</a:t>
            </a:r>
            <a:r>
              <a:rPr lang="en-US" sz="2800" dirty="0" smtClean="0">
                <a:solidFill>
                  <a:srgbClr val="0000FF"/>
                </a:solidFill>
                <a:latin typeface="Calibri" pitchFamily="34" charset="0"/>
              </a:rPr>
              <a:t>(</a:t>
            </a:r>
            <a:r>
              <a:rPr lang="en-US" sz="2800" dirty="0" err="1" smtClean="0">
                <a:solidFill>
                  <a:srgbClr val="010001"/>
                </a:solidFill>
                <a:latin typeface="Calibri" pitchFamily="34" charset="0"/>
              </a:rPr>
              <a:t>AnimatedComponent</a:t>
            </a:r>
            <a:r>
              <a:rPr lang="en-US" sz="2800" dirty="0" smtClean="0">
                <a:solidFill>
                  <a:srgbClr val="0000FF"/>
                </a:solidFill>
                <a:latin typeface="Calibri" pitchFamily="34" charset="0"/>
              </a:rPr>
              <a:t>)</a:t>
            </a:r>
          </a:p>
          <a:p>
            <a:pPr eaLnBrk="1">
              <a:buNone/>
              <a:tabLst>
                <a:tab pos="585788" algn="l"/>
                <a:tab pos="1171575" algn="l"/>
                <a:tab pos="1757363" algn="l"/>
                <a:tab pos="2344738" algn="l"/>
                <a:tab pos="2930525" algn="l"/>
                <a:tab pos="3516313" algn="l"/>
                <a:tab pos="4103688" algn="l"/>
                <a:tab pos="4689475" algn="l"/>
                <a:tab pos="5275263" algn="l"/>
                <a:tab pos="5862638" algn="l"/>
                <a:tab pos="6448425" algn="l"/>
                <a:tab pos="7034213" algn="l"/>
              </a:tabLst>
            </a:pPr>
            <a:r>
              <a:rPr lang="en-US" sz="2800" dirty="0" smtClean="0">
                <a:solidFill>
                  <a:srgbClr val="010001"/>
                </a:solidFill>
                <a:latin typeface="Calibri" pitchFamily="34" charset="0"/>
              </a:rPr>
              <a:t>SERIALIZE_FUNCTION</a:t>
            </a:r>
            <a:r>
              <a:rPr lang="en-US" sz="2800" dirty="0" smtClean="0">
                <a:solidFill>
                  <a:srgbClr val="0000FF"/>
                </a:solidFill>
                <a:latin typeface="Calibri" pitchFamily="34" charset="0"/>
              </a:rPr>
              <a:t>(</a:t>
            </a:r>
            <a:r>
              <a:rPr lang="en-US" sz="2800" dirty="0" smtClean="0">
                <a:solidFill>
                  <a:srgbClr val="010001"/>
                </a:solidFill>
                <a:latin typeface="Calibri" pitchFamily="34" charset="0"/>
              </a:rPr>
              <a:t>clear</a:t>
            </a:r>
            <a:r>
              <a:rPr lang="en-US" sz="2800" dirty="0" smtClean="0">
                <a:solidFill>
                  <a:srgbClr val="0000FF"/>
                </a:solidFill>
                <a:latin typeface="Calibri" pitchFamily="34" charset="0"/>
              </a:rPr>
              <a:t>, </a:t>
            </a:r>
            <a:r>
              <a:rPr lang="en-US" sz="2800" dirty="0" err="1" smtClean="0">
                <a:solidFill>
                  <a:srgbClr val="010001"/>
                </a:solidFill>
                <a:latin typeface="Calibri" pitchFamily="34" charset="0"/>
              </a:rPr>
              <a:t>Init_Load</a:t>
            </a:r>
            <a:r>
              <a:rPr lang="en-US" sz="2800" dirty="0" err="1" smtClean="0">
                <a:solidFill>
                  <a:srgbClr val="0000FF"/>
                </a:solidFill>
                <a:latin typeface="Calibri" pitchFamily="34" charset="0"/>
              </a:rPr>
              <a:t>|</a:t>
            </a:r>
            <a:r>
              <a:rPr lang="en-US" sz="2800" dirty="0" err="1" smtClean="0">
                <a:solidFill>
                  <a:srgbClr val="010001"/>
                </a:solidFill>
                <a:latin typeface="Calibri" pitchFamily="34" charset="0"/>
              </a:rPr>
              <a:t>Clone_Load</a:t>
            </a:r>
            <a:r>
              <a:rPr lang="en-US" sz="2800" dirty="0" smtClean="0">
                <a:solidFill>
                  <a:srgbClr val="0000FF"/>
                </a:solidFill>
                <a:latin typeface="Calibri" pitchFamily="34" charset="0"/>
              </a:rPr>
              <a:t>);</a:t>
            </a:r>
          </a:p>
          <a:p>
            <a:pPr eaLnBrk="1">
              <a:buNone/>
              <a:tabLst>
                <a:tab pos="585788" algn="l"/>
                <a:tab pos="1171575" algn="l"/>
                <a:tab pos="1757363" algn="l"/>
                <a:tab pos="2344738" algn="l"/>
                <a:tab pos="2930525" algn="l"/>
                <a:tab pos="3516313" algn="l"/>
                <a:tab pos="4103688" algn="l"/>
                <a:tab pos="4689475" algn="l"/>
                <a:tab pos="5275263" algn="l"/>
                <a:tab pos="5862638" algn="l"/>
                <a:tab pos="6448425" algn="l"/>
                <a:tab pos="7034213" algn="l"/>
              </a:tabLst>
            </a:pPr>
            <a:r>
              <a:rPr lang="en-US" sz="2800" dirty="0" smtClean="0">
                <a:solidFill>
                  <a:srgbClr val="010001"/>
                </a:solidFill>
                <a:latin typeface="Calibri" pitchFamily="34" charset="0"/>
              </a:rPr>
              <a:t>SERIALIZE_MEMBER</a:t>
            </a:r>
            <a:r>
              <a:rPr lang="en-US" sz="2800" dirty="0" smtClean="0">
                <a:solidFill>
                  <a:srgbClr val="0000FF"/>
                </a:solidFill>
                <a:latin typeface="Calibri" pitchFamily="34" charset="0"/>
              </a:rPr>
              <a:t>(</a:t>
            </a:r>
            <a:r>
              <a:rPr lang="en-US" sz="2800" dirty="0" smtClean="0">
                <a:solidFill>
                  <a:srgbClr val="A31515"/>
                </a:solidFill>
                <a:latin typeface="Calibri" pitchFamily="34" charset="0"/>
              </a:rPr>
              <a:t>"</a:t>
            </a:r>
            <a:r>
              <a:rPr lang="en-US" sz="2800" dirty="0" err="1" smtClean="0">
                <a:solidFill>
                  <a:srgbClr val="A31515"/>
                </a:solidFill>
                <a:latin typeface="Calibri" pitchFamily="34" charset="0"/>
              </a:rPr>
              <a:t>textureFile"</a:t>
            </a:r>
            <a:r>
              <a:rPr lang="en-US" sz="2800" dirty="0" err="1" smtClean="0">
                <a:solidFill>
                  <a:srgbClr val="0000FF"/>
                </a:solidFill>
                <a:latin typeface="Calibri" pitchFamily="34" charset="0"/>
              </a:rPr>
              <a:t>,</a:t>
            </a:r>
            <a:r>
              <a:rPr lang="en-US" sz="2800" dirty="0" err="1" smtClean="0">
                <a:solidFill>
                  <a:srgbClr val="010001"/>
                </a:solidFill>
                <a:latin typeface="Calibri" pitchFamily="34" charset="0"/>
              </a:rPr>
              <a:t>m_textureFile</a:t>
            </a:r>
            <a:r>
              <a:rPr lang="en-US" sz="2800" dirty="0" smtClean="0">
                <a:solidFill>
                  <a:srgbClr val="0000FF"/>
                </a:solidFill>
                <a:latin typeface="Calibri" pitchFamily="34" charset="0"/>
              </a:rPr>
              <a:t>,</a:t>
            </a:r>
            <a:r>
              <a:rPr lang="en-US" sz="2800" dirty="0" smtClean="0">
                <a:solidFill>
                  <a:srgbClr val="010001"/>
                </a:solidFill>
                <a:latin typeface="Calibri" pitchFamily="34" charset="0"/>
              </a:rPr>
              <a:t>...</a:t>
            </a:r>
            <a:r>
              <a:rPr lang="en-US" sz="2800" dirty="0" smtClean="0">
                <a:solidFill>
                  <a:srgbClr val="0000FF"/>
                </a:solidFill>
                <a:latin typeface="Calibri" pitchFamily="34" charset="0"/>
              </a:rPr>
              <a:t>);</a:t>
            </a:r>
          </a:p>
          <a:p>
            <a:pPr eaLnBrk="1">
              <a:buNone/>
              <a:tabLst>
                <a:tab pos="585788" algn="l"/>
                <a:tab pos="1171575" algn="l"/>
                <a:tab pos="1757363" algn="l"/>
                <a:tab pos="2344738" algn="l"/>
                <a:tab pos="2930525" algn="l"/>
                <a:tab pos="3516313" algn="l"/>
                <a:tab pos="4103688" algn="l"/>
                <a:tab pos="4689475" algn="l"/>
                <a:tab pos="5275263" algn="l"/>
                <a:tab pos="5862638" algn="l"/>
                <a:tab pos="6448425" algn="l"/>
                <a:tab pos="7034213" algn="l"/>
              </a:tabLst>
            </a:pPr>
            <a:r>
              <a:rPr lang="en-US" sz="2800" dirty="0" smtClean="0">
                <a:solidFill>
                  <a:srgbClr val="010001"/>
                </a:solidFill>
                <a:latin typeface="Calibri" pitchFamily="34" charset="0"/>
              </a:rPr>
              <a:t>SERIALIZE_CONTAINER_OBJECT</a:t>
            </a:r>
            <a:r>
              <a:rPr lang="en-US" sz="2800" dirty="0" smtClean="0">
                <a:solidFill>
                  <a:srgbClr val="0000FF"/>
                </a:solidFill>
                <a:latin typeface="Calibri" pitchFamily="34" charset="0"/>
              </a:rPr>
              <a:t>(</a:t>
            </a:r>
            <a:r>
              <a:rPr lang="en-US" sz="2800" dirty="0" smtClean="0">
                <a:solidFill>
                  <a:srgbClr val="A31515"/>
                </a:solidFill>
                <a:latin typeface="Calibri" pitchFamily="34" charset="0"/>
              </a:rPr>
              <a:t>"</a:t>
            </a:r>
            <a:r>
              <a:rPr lang="en-US" sz="2800" dirty="0" err="1" smtClean="0">
                <a:solidFill>
                  <a:srgbClr val="A31515"/>
                </a:solidFill>
                <a:latin typeface="Calibri" pitchFamily="34" charset="0"/>
              </a:rPr>
              <a:t>actions"</a:t>
            </a:r>
            <a:r>
              <a:rPr lang="en-US" sz="2800" dirty="0" err="1" smtClean="0">
                <a:solidFill>
                  <a:srgbClr val="0000FF"/>
                </a:solidFill>
                <a:latin typeface="Calibri" pitchFamily="34" charset="0"/>
              </a:rPr>
              <a:t>,</a:t>
            </a:r>
            <a:r>
              <a:rPr lang="en-US" sz="2800" dirty="0" err="1" smtClean="0">
                <a:solidFill>
                  <a:srgbClr val="010001"/>
                </a:solidFill>
                <a:latin typeface="Calibri" pitchFamily="34" charset="0"/>
              </a:rPr>
              <a:t>m_actionsList</a:t>
            </a:r>
            <a:r>
              <a:rPr lang="en-US" sz="2800" dirty="0" smtClean="0">
                <a:solidFill>
                  <a:srgbClr val="010001"/>
                </a:solidFill>
                <a:latin typeface="Calibri" pitchFamily="34" charset="0"/>
              </a:rPr>
              <a:t>, ...)</a:t>
            </a:r>
          </a:p>
          <a:p>
            <a:pPr eaLnBrk="1">
              <a:buNone/>
              <a:tabLst>
                <a:tab pos="585788" algn="l"/>
                <a:tab pos="1171575" algn="l"/>
                <a:tab pos="1757363" algn="l"/>
                <a:tab pos="2344738" algn="l"/>
                <a:tab pos="2930525" algn="l"/>
                <a:tab pos="3516313" algn="l"/>
                <a:tab pos="4103688" algn="l"/>
                <a:tab pos="4689475" algn="l"/>
                <a:tab pos="5275263" algn="l"/>
                <a:tab pos="5862638" algn="l"/>
                <a:tab pos="6448425" algn="l"/>
                <a:tab pos="7034213" algn="l"/>
              </a:tabLst>
            </a:pPr>
            <a:r>
              <a:rPr lang="en-US" sz="2800" dirty="0" smtClean="0">
                <a:solidFill>
                  <a:srgbClr val="010001"/>
                </a:solidFill>
                <a:latin typeface="Calibri" pitchFamily="34" charset="0"/>
              </a:rPr>
              <a:t>END_SERIALIZATION</a:t>
            </a:r>
            <a:r>
              <a:rPr lang="en-US" sz="2800" dirty="0" smtClean="0">
                <a:solidFill>
                  <a:srgbClr val="0000FF"/>
                </a:solidFill>
                <a:latin typeface="Calibri" pitchFamily="34" charset="0"/>
              </a:rPr>
              <a:t>()</a:t>
            </a:r>
          </a:p>
          <a:p>
            <a:pPr eaLnBrk="1">
              <a:tabLst>
                <a:tab pos="585788" algn="l"/>
                <a:tab pos="1171575" algn="l"/>
                <a:tab pos="1757363" algn="l"/>
                <a:tab pos="2344738" algn="l"/>
                <a:tab pos="2930525" algn="l"/>
                <a:tab pos="3516313" algn="l"/>
                <a:tab pos="4103688" algn="l"/>
                <a:tab pos="4689475" algn="l"/>
                <a:tab pos="5275263" algn="l"/>
                <a:tab pos="5862638" algn="l"/>
                <a:tab pos="6448425" algn="l"/>
                <a:tab pos="7034213" algn="l"/>
              </a:tabLst>
            </a:pPr>
            <a:endParaRPr lang="en-US" sz="1900" b="1" dirty="0" smtClean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04788"/>
            <a:ext cx="8228013" cy="858837"/>
          </a:xfrm>
        </p:spPr>
        <p:txBody>
          <a:bodyPr tIns="31431"/>
          <a:lstStyle/>
          <a:p>
            <a:pPr eaLnBrk="1">
              <a:tabLst>
                <a:tab pos="585788" algn="l"/>
                <a:tab pos="1171575" algn="l"/>
                <a:tab pos="1757363" algn="l"/>
                <a:tab pos="2344738" algn="l"/>
                <a:tab pos="2930525" algn="l"/>
                <a:tab pos="3516313" algn="l"/>
                <a:tab pos="4103688" algn="l"/>
                <a:tab pos="4689475" algn="l"/>
                <a:tab pos="5275263" algn="l"/>
                <a:tab pos="5862638" algn="l"/>
                <a:tab pos="6448425" algn="l"/>
                <a:tab pos="7034213" algn="l"/>
              </a:tabLst>
            </a:pPr>
            <a:r>
              <a:rPr lang="fr-FR" smtClean="0"/>
              <a:t>Utilisation du LUA</a:t>
            </a:r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1563" y="0"/>
            <a:ext cx="7000875" cy="5000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428625" y="1928813"/>
            <a:ext cx="8228013" cy="612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22859" rIns="0" bIns="0"/>
          <a:lstStyle/>
          <a:p>
            <a:pPr marL="349715" indent="-262286" algn="ctr" defTabSz="363858">
              <a:spcAft>
                <a:spcPts val="1154"/>
              </a:spcAft>
              <a:buSzPct val="45000"/>
              <a:tabLst>
                <a:tab pos="586287" algn="l"/>
                <a:tab pos="1172573" algn="l"/>
                <a:tab pos="1758860" algn="l"/>
                <a:tab pos="2345146" algn="l"/>
                <a:tab pos="2931433" algn="l"/>
                <a:tab pos="3517720" algn="l"/>
                <a:tab pos="4104006" algn="l"/>
                <a:tab pos="4690293" algn="l"/>
                <a:tab pos="5276579" algn="l"/>
                <a:tab pos="5862866" algn="l"/>
                <a:tab pos="6449153" algn="l"/>
                <a:tab pos="7035439" algn="l"/>
              </a:tabLst>
              <a:defRPr/>
            </a:pPr>
            <a:r>
              <a:rPr lang="fr-FR" sz="3600" b="1" kern="0" dirty="0" smtClean="0">
                <a:solidFill>
                  <a:srgbClr val="36A09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  <a:t>LUA USAGE</a:t>
            </a:r>
            <a:endParaRPr lang="fr-FR" sz="3600" b="1" kern="0" dirty="0">
              <a:solidFill>
                <a:srgbClr val="36A09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  <a:cs typeface="+mn-cs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04788"/>
            <a:ext cx="8228013" cy="858837"/>
          </a:xfrm>
        </p:spPr>
        <p:txBody>
          <a:bodyPr tIns="31431"/>
          <a:lstStyle/>
          <a:p>
            <a:pPr marL="349715" indent="-262286" defTabSz="363858">
              <a:spcAft>
                <a:spcPts val="1154"/>
              </a:spcAft>
              <a:tabLst>
                <a:tab pos="586287" algn="l"/>
                <a:tab pos="1172573" algn="l"/>
                <a:tab pos="1758860" algn="l"/>
                <a:tab pos="2345146" algn="l"/>
                <a:tab pos="2931433" algn="l"/>
                <a:tab pos="3517720" algn="l"/>
                <a:tab pos="4104006" algn="l"/>
                <a:tab pos="4690293" algn="l"/>
                <a:tab pos="5276579" algn="l"/>
                <a:tab pos="5862866" algn="l"/>
                <a:tab pos="6449153" algn="l"/>
                <a:tab pos="7035439" algn="l"/>
              </a:tabLst>
              <a:defRPr/>
            </a:pPr>
            <a:r>
              <a:rPr lang="fr-FR" sz="3200" b="1" dirty="0" smtClean="0">
                <a:solidFill>
                  <a:srgbClr val="36A09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LUA USAGE</a:t>
            </a:r>
            <a:endParaRPr lang="fr-FR" sz="3200" b="1" dirty="0">
              <a:solidFill>
                <a:srgbClr val="36A09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154113"/>
            <a:ext cx="8228013" cy="3395662"/>
          </a:xfrm>
        </p:spPr>
        <p:txBody>
          <a:bodyPr/>
          <a:lstStyle/>
          <a:p>
            <a:pPr marL="349715" indent="-262286" defTabSz="363858" eaLnBrk="1">
              <a:spcAft>
                <a:spcPts val="1154"/>
              </a:spcAft>
              <a:buSzPct val="45000"/>
              <a:tabLst>
                <a:tab pos="586287" algn="l"/>
                <a:tab pos="1172573" algn="l"/>
                <a:tab pos="1758860" algn="l"/>
                <a:tab pos="2345146" algn="l"/>
                <a:tab pos="2931433" algn="l"/>
                <a:tab pos="3517720" algn="l"/>
                <a:tab pos="4104006" algn="l"/>
                <a:tab pos="4690293" algn="l"/>
                <a:tab pos="5276579" algn="l"/>
                <a:tab pos="5862866" algn="l"/>
                <a:tab pos="6449153" algn="l"/>
                <a:tab pos="7035439" algn="l"/>
              </a:tabLst>
              <a:defRPr/>
            </a:pPr>
            <a:endParaRPr lang="fr-FR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349715" indent="-262286" defTabSz="363858" eaLnBrk="1">
              <a:spcAft>
                <a:spcPts val="1154"/>
              </a:spcAft>
              <a:buSzPct val="45000"/>
              <a:buFont typeface="Wingdings" charset="2"/>
              <a:buChar char=""/>
              <a:tabLst>
                <a:tab pos="586287" algn="l"/>
                <a:tab pos="1172573" algn="l"/>
                <a:tab pos="1758860" algn="l"/>
                <a:tab pos="2345146" algn="l"/>
                <a:tab pos="2931433" algn="l"/>
                <a:tab pos="3517720" algn="l"/>
                <a:tab pos="4104006" algn="l"/>
                <a:tab pos="4690293" algn="l"/>
                <a:tab pos="5276579" algn="l"/>
                <a:tab pos="5862866" algn="l"/>
                <a:tab pos="6449153" algn="l"/>
                <a:tab pos="7035439" algn="l"/>
              </a:tabLst>
              <a:defRPr/>
            </a:pPr>
            <a:r>
              <a:rPr lang="fr-FR" sz="28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Game Script</a:t>
            </a:r>
          </a:p>
          <a:p>
            <a:pPr marL="349715" indent="-262286" defTabSz="363858" eaLnBrk="1">
              <a:spcAft>
                <a:spcPts val="1154"/>
              </a:spcAft>
              <a:buSzPct val="45000"/>
              <a:buFont typeface="Wingdings" charset="2"/>
              <a:buChar char=""/>
              <a:tabLst>
                <a:tab pos="586287" algn="l"/>
                <a:tab pos="1172573" algn="l"/>
                <a:tab pos="1758860" algn="l"/>
                <a:tab pos="2345146" algn="l"/>
                <a:tab pos="2931433" algn="l"/>
                <a:tab pos="3517720" algn="l"/>
                <a:tab pos="4104006" algn="l"/>
                <a:tab pos="4690293" algn="l"/>
                <a:tab pos="5276579" algn="l"/>
                <a:tab pos="5862866" algn="l"/>
                <a:tab pos="6449153" algn="l"/>
                <a:tab pos="7035439" algn="l"/>
              </a:tabLst>
              <a:defRPr/>
            </a:pPr>
            <a:r>
              <a:rPr lang="fr-FR" sz="28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Ais / </a:t>
            </a:r>
            <a:r>
              <a:rPr lang="fr-FR" sz="2800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Behaviors</a:t>
            </a:r>
            <a:endParaRPr lang="fr-FR" sz="2800" dirty="0" smtClean="0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  <a:p>
            <a:pPr marL="349715" indent="-262286" defTabSz="363858" eaLnBrk="1">
              <a:spcAft>
                <a:spcPts val="1154"/>
              </a:spcAft>
              <a:buSzPct val="45000"/>
              <a:tabLst>
                <a:tab pos="586287" algn="l"/>
                <a:tab pos="1172573" algn="l"/>
                <a:tab pos="1758860" algn="l"/>
                <a:tab pos="2345146" algn="l"/>
                <a:tab pos="2931433" algn="l"/>
                <a:tab pos="3517720" algn="l"/>
                <a:tab pos="4104006" algn="l"/>
                <a:tab pos="4690293" algn="l"/>
                <a:tab pos="5276579" algn="l"/>
                <a:tab pos="5862866" algn="l"/>
                <a:tab pos="6449153" algn="l"/>
                <a:tab pos="7035439" algn="l"/>
              </a:tabLst>
              <a:defRPr/>
            </a:pPr>
            <a:endParaRPr lang="fr-FR" b="1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349715" indent="-262286" defTabSz="363858" eaLnBrk="1">
              <a:spcAft>
                <a:spcPts val="1154"/>
              </a:spcAft>
              <a:buSzPct val="45000"/>
              <a:tabLst>
                <a:tab pos="586287" algn="l"/>
                <a:tab pos="1172573" algn="l"/>
                <a:tab pos="1758860" algn="l"/>
                <a:tab pos="2345146" algn="l"/>
                <a:tab pos="2931433" algn="l"/>
                <a:tab pos="3517720" algn="l"/>
                <a:tab pos="4104006" algn="l"/>
                <a:tab pos="4690293" algn="l"/>
                <a:tab pos="5276579" algn="l"/>
                <a:tab pos="5862866" algn="l"/>
                <a:tab pos="6449153" algn="l"/>
                <a:tab pos="7035439" algn="l"/>
              </a:tabLst>
              <a:defRPr/>
            </a:pPr>
            <a:endParaRPr lang="fr-FR" b="1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04788"/>
            <a:ext cx="8228013" cy="858837"/>
          </a:xfrm>
        </p:spPr>
        <p:txBody>
          <a:bodyPr tIns="31431"/>
          <a:lstStyle/>
          <a:p>
            <a:pPr eaLnBrk="1">
              <a:tabLst>
                <a:tab pos="585788" algn="l"/>
                <a:tab pos="1171575" algn="l"/>
                <a:tab pos="1757363" algn="l"/>
                <a:tab pos="2344738" algn="l"/>
                <a:tab pos="2930525" algn="l"/>
                <a:tab pos="3516313" algn="l"/>
                <a:tab pos="4103688" algn="l"/>
                <a:tab pos="4689475" algn="l"/>
                <a:tab pos="5275263" algn="l"/>
                <a:tab pos="5862638" algn="l"/>
                <a:tab pos="6448425" algn="l"/>
                <a:tab pos="7034213" algn="l"/>
              </a:tabLst>
            </a:pPr>
            <a:r>
              <a:rPr lang="fr-FR" sz="3200" b="1" dirty="0" smtClean="0">
                <a:solidFill>
                  <a:srgbClr val="36A096"/>
                </a:solidFill>
              </a:rPr>
              <a:t>LUA Usage</a:t>
            </a:r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154112"/>
            <a:ext cx="8228013" cy="3989387"/>
          </a:xfrm>
        </p:spPr>
        <p:txBody>
          <a:bodyPr/>
          <a:lstStyle/>
          <a:p>
            <a:pPr marL="349715" indent="-262286" defTabSz="363858" eaLnBrk="1">
              <a:spcAft>
                <a:spcPts val="1154"/>
              </a:spcAft>
              <a:buSzPct val="45000"/>
              <a:buFont typeface="Wingdings" charset="2"/>
              <a:buChar char=""/>
              <a:tabLst>
                <a:tab pos="586287" algn="l"/>
                <a:tab pos="1172573" algn="l"/>
                <a:tab pos="1758860" algn="l"/>
                <a:tab pos="2345146" algn="l"/>
                <a:tab pos="2931433" algn="l"/>
                <a:tab pos="3517720" algn="l"/>
                <a:tab pos="4104006" algn="l"/>
                <a:tab pos="4690293" algn="l"/>
                <a:tab pos="5276579" algn="l"/>
                <a:tab pos="5862866" algn="l"/>
                <a:tab pos="6449153" algn="l"/>
                <a:tab pos="7035439" algn="l"/>
              </a:tabLst>
              <a:defRPr/>
            </a:pPr>
            <a:r>
              <a:rPr lang="fr-FR" sz="2800" strike="sngStrike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Game Script</a:t>
            </a:r>
          </a:p>
          <a:p>
            <a:pPr marL="349715" indent="-262286" defTabSz="363858" eaLnBrk="1">
              <a:spcAft>
                <a:spcPts val="1154"/>
              </a:spcAft>
              <a:buSzPct val="45000"/>
              <a:buFont typeface="Wingdings" charset="2"/>
              <a:buChar char=""/>
              <a:tabLst>
                <a:tab pos="586287" algn="l"/>
                <a:tab pos="1172573" algn="l"/>
                <a:tab pos="1758860" algn="l"/>
                <a:tab pos="2345146" algn="l"/>
                <a:tab pos="2931433" algn="l"/>
                <a:tab pos="3517720" algn="l"/>
                <a:tab pos="4104006" algn="l"/>
                <a:tab pos="4690293" algn="l"/>
                <a:tab pos="5276579" algn="l"/>
                <a:tab pos="5862866" algn="l"/>
                <a:tab pos="6449153" algn="l"/>
                <a:tab pos="7035439" algn="l"/>
              </a:tabLst>
              <a:defRPr/>
            </a:pPr>
            <a:r>
              <a:rPr lang="fr-FR" sz="2800" strike="sngStrike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Ais / </a:t>
            </a:r>
            <a:r>
              <a:rPr lang="fr-FR" sz="2800" strike="sngStrike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Behaviors</a:t>
            </a:r>
            <a:endParaRPr lang="fr-FR" sz="2800" strike="sngStrike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349715" indent="-262286" defTabSz="363858" eaLnBrk="1">
              <a:spcAft>
                <a:spcPts val="1154"/>
              </a:spcAft>
              <a:buSzPct val="45000"/>
              <a:buFont typeface="Wingdings" charset="2"/>
              <a:buChar char=""/>
              <a:tabLst>
                <a:tab pos="586287" algn="l"/>
                <a:tab pos="1172573" algn="l"/>
                <a:tab pos="1758860" algn="l"/>
                <a:tab pos="2345146" algn="l"/>
                <a:tab pos="2931433" algn="l"/>
                <a:tab pos="3517720" algn="l"/>
                <a:tab pos="4104006" algn="l"/>
                <a:tab pos="4690293" algn="l"/>
                <a:tab pos="5276579" algn="l"/>
                <a:tab pos="5862866" algn="l"/>
                <a:tab pos="6449153" algn="l"/>
                <a:tab pos="7035439" algn="l"/>
              </a:tabLst>
              <a:defRPr/>
            </a:pPr>
            <a:r>
              <a:rPr lang="fr-FR" sz="2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DATA! </a:t>
            </a:r>
          </a:p>
          <a:p>
            <a:pPr marL="349715" indent="-262286" defTabSz="363858" eaLnBrk="1">
              <a:spcAft>
                <a:spcPts val="1154"/>
              </a:spcAft>
              <a:buSzPct val="45000"/>
              <a:buFont typeface="Wingdings" charset="2"/>
              <a:buChar char=""/>
              <a:tabLst>
                <a:tab pos="586287" algn="l"/>
                <a:tab pos="1172573" algn="l"/>
                <a:tab pos="1758860" algn="l"/>
                <a:tab pos="2345146" algn="l"/>
                <a:tab pos="2931433" algn="l"/>
                <a:tab pos="3517720" algn="l"/>
                <a:tab pos="4104006" algn="l"/>
                <a:tab pos="4690293" algn="l"/>
                <a:tab pos="5276579" algn="l"/>
                <a:tab pos="5862866" algn="l"/>
                <a:tab pos="6449153" algn="l"/>
                <a:tab pos="7035439" algn="l"/>
              </a:tabLst>
              <a:defRPr/>
            </a:pPr>
            <a:r>
              <a:rPr lang="fr-FR" sz="28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Used</a:t>
            </a:r>
            <a:r>
              <a:rPr lang="fr-FR" sz="2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as XML, but more flexible and more </a:t>
            </a:r>
            <a:r>
              <a:rPr lang="fr-FR" sz="28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readable</a:t>
            </a:r>
            <a:endParaRPr lang="fr-FR" sz="28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349715" indent="-262286" defTabSz="363858" eaLnBrk="1">
              <a:spcAft>
                <a:spcPts val="1154"/>
              </a:spcAft>
              <a:buSzPct val="45000"/>
              <a:tabLst>
                <a:tab pos="586287" algn="l"/>
                <a:tab pos="1172573" algn="l"/>
                <a:tab pos="1758860" algn="l"/>
                <a:tab pos="2345146" algn="l"/>
                <a:tab pos="2931433" algn="l"/>
                <a:tab pos="3517720" algn="l"/>
                <a:tab pos="4104006" algn="l"/>
                <a:tab pos="4690293" algn="l"/>
                <a:tab pos="5276579" algn="l"/>
                <a:tab pos="5862866" algn="l"/>
                <a:tab pos="6449153" algn="l"/>
                <a:tab pos="7035439" algn="l"/>
              </a:tabLst>
              <a:defRPr/>
            </a:pPr>
            <a:endParaRPr lang="fr-FR" b="1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349715" indent="-262286" defTabSz="363858" eaLnBrk="1">
              <a:spcAft>
                <a:spcPts val="1154"/>
              </a:spcAft>
              <a:buSzPct val="45000"/>
              <a:tabLst>
                <a:tab pos="586287" algn="l"/>
                <a:tab pos="1172573" algn="l"/>
                <a:tab pos="1758860" algn="l"/>
                <a:tab pos="2345146" algn="l"/>
                <a:tab pos="2931433" algn="l"/>
                <a:tab pos="3517720" algn="l"/>
                <a:tab pos="4104006" algn="l"/>
                <a:tab pos="4690293" algn="l"/>
                <a:tab pos="5276579" algn="l"/>
                <a:tab pos="5862866" algn="l"/>
                <a:tab pos="6449153" algn="l"/>
                <a:tab pos="7035439" algn="l"/>
              </a:tabLst>
              <a:defRPr/>
            </a:pPr>
            <a:endParaRPr lang="fr-FR" b="1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04788"/>
            <a:ext cx="8228013" cy="858837"/>
          </a:xfrm>
        </p:spPr>
        <p:txBody>
          <a:bodyPr tIns="31431"/>
          <a:lstStyle/>
          <a:p>
            <a:pPr eaLnBrk="1">
              <a:tabLst>
                <a:tab pos="585788" algn="l"/>
                <a:tab pos="1171575" algn="l"/>
                <a:tab pos="1757363" algn="l"/>
                <a:tab pos="2344738" algn="l"/>
                <a:tab pos="2930525" algn="l"/>
                <a:tab pos="3516313" algn="l"/>
                <a:tab pos="4103688" algn="l"/>
                <a:tab pos="4689475" algn="l"/>
                <a:tab pos="5275263" algn="l"/>
                <a:tab pos="5862638" algn="l"/>
                <a:tab pos="6448425" algn="l"/>
                <a:tab pos="7034213" algn="l"/>
              </a:tabLst>
            </a:pPr>
            <a:r>
              <a:rPr lang="fr-FR" sz="3200" b="1" dirty="0" smtClean="0">
                <a:solidFill>
                  <a:srgbClr val="36A096"/>
                </a:solidFill>
                <a:latin typeface="Calibri" pitchFamily="34" charset="0"/>
              </a:rPr>
              <a:t>LUA Usage</a:t>
            </a:r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25450" y="1150937"/>
            <a:ext cx="8228013" cy="3746987"/>
          </a:xfrm>
        </p:spPr>
        <p:txBody>
          <a:bodyPr/>
          <a:lstStyle/>
          <a:p>
            <a:pPr marL="349715" indent="-262286" defTabSz="363858" eaLnBrk="1">
              <a:spcAft>
                <a:spcPts val="1154"/>
              </a:spcAft>
              <a:buSzPct val="45000"/>
              <a:tabLst>
                <a:tab pos="586287" algn="l"/>
                <a:tab pos="1172573" algn="l"/>
                <a:tab pos="1758860" algn="l"/>
                <a:tab pos="2345146" algn="l"/>
                <a:tab pos="2931433" algn="l"/>
                <a:tab pos="3517720" algn="l"/>
                <a:tab pos="4104006" algn="l"/>
                <a:tab pos="4690293" algn="l"/>
                <a:tab pos="5276579" algn="l"/>
                <a:tab pos="5862866" algn="l"/>
                <a:tab pos="6449153" algn="l"/>
                <a:tab pos="7035439" algn="l"/>
              </a:tabLst>
              <a:defRPr/>
            </a:pPr>
            <a:endParaRPr lang="fr-FR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349715" indent="-262286" defTabSz="363858" eaLnBrk="1">
              <a:spcAft>
                <a:spcPts val="1154"/>
              </a:spcAft>
              <a:buSzPct val="45000"/>
              <a:tabLst>
                <a:tab pos="586287" algn="l"/>
                <a:tab pos="1172573" algn="l"/>
                <a:tab pos="1758860" algn="l"/>
                <a:tab pos="2345146" algn="l"/>
                <a:tab pos="2931433" algn="l"/>
                <a:tab pos="3517720" algn="l"/>
                <a:tab pos="4104006" algn="l"/>
                <a:tab pos="4690293" algn="l"/>
                <a:tab pos="5276579" algn="l"/>
                <a:tab pos="5862866" algn="l"/>
                <a:tab pos="6449153" algn="l"/>
                <a:tab pos="7035439" algn="l"/>
              </a:tabLst>
              <a:defRPr/>
            </a:pPr>
            <a:endParaRPr lang="fr-FR" b="1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349715" indent="-262286" defTabSz="363858" eaLnBrk="1">
              <a:spcAft>
                <a:spcPts val="1154"/>
              </a:spcAft>
              <a:buSzPct val="45000"/>
              <a:tabLst>
                <a:tab pos="586287" algn="l"/>
                <a:tab pos="1172573" algn="l"/>
                <a:tab pos="1758860" algn="l"/>
                <a:tab pos="2345146" algn="l"/>
                <a:tab pos="2931433" algn="l"/>
                <a:tab pos="3517720" algn="l"/>
                <a:tab pos="4104006" algn="l"/>
                <a:tab pos="4690293" algn="l"/>
                <a:tab pos="5276579" algn="l"/>
                <a:tab pos="5862866" algn="l"/>
                <a:tab pos="6449153" algn="l"/>
                <a:tab pos="7035439" algn="l"/>
              </a:tabLst>
              <a:defRPr/>
            </a:pPr>
            <a:endParaRPr lang="fr-FR" b="1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7412" name="AutoShape 3"/>
          <p:cNvSpPr>
            <a:spLocks noChangeArrowheads="1"/>
          </p:cNvSpPr>
          <p:nvPr/>
        </p:nvSpPr>
        <p:spPr bwMode="auto">
          <a:xfrm>
            <a:off x="1893888" y="1101725"/>
            <a:ext cx="2024062" cy="1397000"/>
          </a:xfrm>
          <a:prstGeom prst="flowChartDocument">
            <a:avLst/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72891" tIns="56446" rIns="72891" bIns="36446" anchor="ctr"/>
          <a:lstStyle/>
          <a:p>
            <a:pPr algn="ctr">
              <a:tabLst>
                <a:tab pos="585788" algn="l"/>
                <a:tab pos="1171575" algn="l"/>
                <a:tab pos="1757363" algn="l"/>
              </a:tabLst>
            </a:pPr>
            <a:endParaRPr lang="fr-FR" sz="2300" b="1">
              <a:solidFill>
                <a:srgbClr val="000000"/>
              </a:solidFill>
            </a:endParaRPr>
          </a:p>
          <a:p>
            <a:pPr algn="ctr">
              <a:tabLst>
                <a:tab pos="585788" algn="l"/>
                <a:tab pos="1171575" algn="l"/>
                <a:tab pos="1757363" algn="l"/>
              </a:tabLst>
            </a:pPr>
            <a:r>
              <a:rPr lang="fr-FR" sz="2300" b="1">
                <a:solidFill>
                  <a:srgbClr val="000000"/>
                </a:solidFill>
              </a:rPr>
              <a:t>Actor </a:t>
            </a:r>
          </a:p>
          <a:p>
            <a:pPr algn="ctr">
              <a:tabLst>
                <a:tab pos="585788" algn="l"/>
                <a:tab pos="1171575" algn="l"/>
                <a:tab pos="1757363" algn="l"/>
              </a:tabLst>
            </a:pPr>
            <a:r>
              <a:rPr lang="fr-FR" sz="2300" b="1">
                <a:solidFill>
                  <a:srgbClr val="000000"/>
                </a:solidFill>
              </a:rPr>
              <a:t>settings</a:t>
            </a:r>
          </a:p>
          <a:p>
            <a:pPr algn="ctr">
              <a:tabLst>
                <a:tab pos="585788" algn="l"/>
                <a:tab pos="1171575" algn="l"/>
                <a:tab pos="1757363" algn="l"/>
              </a:tabLst>
            </a:pPr>
            <a:r>
              <a:rPr lang="fr-FR" sz="2300" b="1">
                <a:solidFill>
                  <a:srgbClr val="000000"/>
                </a:solidFill>
              </a:rPr>
              <a:t>LUA</a:t>
            </a:r>
          </a:p>
        </p:txBody>
      </p:sp>
      <p:sp>
        <p:nvSpPr>
          <p:cNvPr id="17413" name="AutoShape 4"/>
          <p:cNvSpPr>
            <a:spLocks noChangeArrowheads="1"/>
          </p:cNvSpPr>
          <p:nvPr/>
        </p:nvSpPr>
        <p:spPr bwMode="auto">
          <a:xfrm>
            <a:off x="3363913" y="2032000"/>
            <a:ext cx="2024062" cy="1397000"/>
          </a:xfrm>
          <a:prstGeom prst="flowChartDocument">
            <a:avLst/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72891" tIns="56446" rIns="72891" bIns="36446" anchor="ctr"/>
          <a:lstStyle/>
          <a:p>
            <a:pPr algn="ctr">
              <a:tabLst>
                <a:tab pos="585788" algn="l"/>
                <a:tab pos="1171575" algn="l"/>
                <a:tab pos="1757363" algn="l"/>
              </a:tabLst>
            </a:pPr>
            <a:endParaRPr lang="fr-FR" sz="2300" b="1">
              <a:solidFill>
                <a:srgbClr val="000000"/>
              </a:solidFill>
            </a:endParaRPr>
          </a:p>
          <a:p>
            <a:pPr algn="ctr">
              <a:tabLst>
                <a:tab pos="585788" algn="l"/>
                <a:tab pos="1171575" algn="l"/>
                <a:tab pos="1757363" algn="l"/>
              </a:tabLst>
            </a:pPr>
            <a:r>
              <a:rPr lang="fr-FR" sz="2300" b="1">
                <a:solidFill>
                  <a:srgbClr val="000000"/>
                </a:solidFill>
              </a:rPr>
              <a:t>Enemy </a:t>
            </a:r>
          </a:p>
          <a:p>
            <a:pPr algn="ctr">
              <a:tabLst>
                <a:tab pos="585788" algn="l"/>
                <a:tab pos="1171575" algn="l"/>
                <a:tab pos="1757363" algn="l"/>
              </a:tabLst>
            </a:pPr>
            <a:r>
              <a:rPr lang="fr-FR" sz="2300" b="1">
                <a:solidFill>
                  <a:srgbClr val="000000"/>
                </a:solidFill>
              </a:rPr>
              <a:t>settings</a:t>
            </a:r>
          </a:p>
          <a:p>
            <a:pPr algn="ctr">
              <a:tabLst>
                <a:tab pos="585788" algn="l"/>
                <a:tab pos="1171575" algn="l"/>
                <a:tab pos="1757363" algn="l"/>
              </a:tabLst>
            </a:pPr>
            <a:r>
              <a:rPr lang="fr-FR" sz="2300" b="1">
                <a:solidFill>
                  <a:srgbClr val="000000"/>
                </a:solidFill>
              </a:rPr>
              <a:t>LUA</a:t>
            </a:r>
          </a:p>
        </p:txBody>
      </p:sp>
      <p:sp>
        <p:nvSpPr>
          <p:cNvPr id="17414" name="AutoShape 5"/>
          <p:cNvSpPr>
            <a:spLocks noChangeArrowheads="1"/>
          </p:cNvSpPr>
          <p:nvPr/>
        </p:nvSpPr>
        <p:spPr bwMode="auto">
          <a:xfrm>
            <a:off x="4997450" y="3013075"/>
            <a:ext cx="2024063" cy="1395413"/>
          </a:xfrm>
          <a:prstGeom prst="flowChartDocument">
            <a:avLst/>
          </a:pr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72891" tIns="56446" rIns="72891" bIns="36446" anchor="ctr"/>
          <a:lstStyle/>
          <a:p>
            <a:pPr algn="ctr">
              <a:tabLst>
                <a:tab pos="585788" algn="l"/>
                <a:tab pos="1171575" algn="l"/>
                <a:tab pos="1757363" algn="l"/>
              </a:tabLst>
            </a:pPr>
            <a:endParaRPr lang="fr-FR" sz="2300" b="1">
              <a:solidFill>
                <a:srgbClr val="000000"/>
              </a:solidFill>
            </a:endParaRPr>
          </a:p>
          <a:p>
            <a:pPr algn="ctr">
              <a:tabLst>
                <a:tab pos="585788" algn="l"/>
                <a:tab pos="1171575" algn="l"/>
                <a:tab pos="1757363" algn="l"/>
              </a:tabLst>
            </a:pPr>
            <a:r>
              <a:rPr lang="fr-FR" sz="2300" b="1">
                <a:solidFill>
                  <a:srgbClr val="000000"/>
                </a:solidFill>
              </a:rPr>
              <a:t>Hunter</a:t>
            </a:r>
          </a:p>
          <a:p>
            <a:pPr algn="ctr">
              <a:tabLst>
                <a:tab pos="585788" algn="l"/>
                <a:tab pos="1171575" algn="l"/>
                <a:tab pos="1757363" algn="l"/>
              </a:tabLst>
            </a:pPr>
            <a:r>
              <a:rPr lang="fr-FR" sz="2300" b="1">
                <a:solidFill>
                  <a:srgbClr val="000000"/>
                </a:solidFill>
              </a:rPr>
              <a:t>settings</a:t>
            </a:r>
          </a:p>
          <a:p>
            <a:pPr algn="ctr">
              <a:tabLst>
                <a:tab pos="585788" algn="l"/>
                <a:tab pos="1171575" algn="l"/>
                <a:tab pos="1757363" algn="l"/>
              </a:tabLst>
            </a:pPr>
            <a:r>
              <a:rPr lang="fr-FR" sz="2300" b="1">
                <a:solidFill>
                  <a:srgbClr val="000000"/>
                </a:solidFill>
              </a:rPr>
              <a:t>LUA</a:t>
            </a:r>
          </a:p>
        </p:txBody>
      </p:sp>
      <p:sp>
        <p:nvSpPr>
          <p:cNvPr id="17415" name="Freeform 6"/>
          <p:cNvSpPr>
            <a:spLocks noChangeArrowheads="1"/>
          </p:cNvSpPr>
          <p:nvPr/>
        </p:nvSpPr>
        <p:spPr bwMode="auto">
          <a:xfrm flipH="1">
            <a:off x="5387975" y="2522538"/>
            <a:ext cx="979488" cy="490537"/>
          </a:xfrm>
          <a:custGeom>
            <a:avLst/>
            <a:gdLst>
              <a:gd name="T0" fmla="*/ 2147483647 w 142"/>
              <a:gd name="T1" fmla="*/ 2147483647 h 147"/>
              <a:gd name="T2" fmla="*/ 2147483647 w 142"/>
              <a:gd name="T3" fmla="*/ 2147483647 h 147"/>
              <a:gd name="T4" fmla="*/ 2147483647 w 142"/>
              <a:gd name="T5" fmla="*/ 2147483647 h 147"/>
              <a:gd name="T6" fmla="*/ 0 w 142"/>
              <a:gd name="T7" fmla="*/ 2147483647 h 147"/>
              <a:gd name="T8" fmla="*/ 0 w 142"/>
              <a:gd name="T9" fmla="*/ 2147483647 h 147"/>
              <a:gd name="T10" fmla="*/ 2147483647 w 142"/>
              <a:gd name="T11" fmla="*/ 2147483647 h 147"/>
              <a:gd name="T12" fmla="*/ 2147483647 w 142"/>
              <a:gd name="T13" fmla="*/ 2147483647 h 147"/>
              <a:gd name="T14" fmla="*/ 2147483647 w 142"/>
              <a:gd name="T15" fmla="*/ 2147483647 h 147"/>
              <a:gd name="T16" fmla="*/ 2147483647 w 142"/>
              <a:gd name="T17" fmla="*/ 2147483647 h 147"/>
              <a:gd name="T18" fmla="*/ 2147483647 w 142"/>
              <a:gd name="T19" fmla="*/ 2147483647 h 147"/>
              <a:gd name="T20" fmla="*/ 2147483647 w 142"/>
              <a:gd name="T21" fmla="*/ 2147483647 h 147"/>
              <a:gd name="T22" fmla="*/ 2147483647 w 142"/>
              <a:gd name="T23" fmla="*/ 0 h 147"/>
              <a:gd name="T24" fmla="*/ 2147483647 w 142"/>
              <a:gd name="T25" fmla="*/ 2147483647 h 147"/>
              <a:gd name="T26" fmla="*/ 2147483647 w 142"/>
              <a:gd name="T27" fmla="*/ 2147483647 h 147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42"/>
              <a:gd name="T43" fmla="*/ 0 h 147"/>
              <a:gd name="T44" fmla="*/ 142 w 142"/>
              <a:gd name="T45" fmla="*/ 147 h 147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42" h="147">
                <a:moveTo>
                  <a:pt x="98" y="21"/>
                </a:moveTo>
                <a:cubicBezTo>
                  <a:pt x="64" y="21"/>
                  <a:pt x="36" y="50"/>
                  <a:pt x="36" y="84"/>
                </a:cubicBezTo>
                <a:cubicBezTo>
                  <a:pt x="36" y="102"/>
                  <a:pt x="22" y="116"/>
                  <a:pt x="4" y="116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47"/>
                  <a:pt x="0" y="147"/>
                  <a:pt x="0" y="147"/>
                </a:cubicBezTo>
                <a:cubicBezTo>
                  <a:pt x="4" y="147"/>
                  <a:pt x="4" y="147"/>
                  <a:pt x="4" y="147"/>
                </a:cubicBezTo>
                <a:cubicBezTo>
                  <a:pt x="39" y="147"/>
                  <a:pt x="67" y="119"/>
                  <a:pt x="67" y="84"/>
                </a:cubicBezTo>
                <a:cubicBezTo>
                  <a:pt x="67" y="67"/>
                  <a:pt x="81" y="53"/>
                  <a:pt x="98" y="53"/>
                </a:cubicBezTo>
                <a:cubicBezTo>
                  <a:pt x="103" y="53"/>
                  <a:pt x="103" y="53"/>
                  <a:pt x="103" y="53"/>
                </a:cubicBezTo>
                <a:cubicBezTo>
                  <a:pt x="103" y="73"/>
                  <a:pt x="103" y="73"/>
                  <a:pt x="103" y="73"/>
                </a:cubicBezTo>
                <a:cubicBezTo>
                  <a:pt x="142" y="37"/>
                  <a:pt x="142" y="37"/>
                  <a:pt x="142" y="37"/>
                </a:cubicBezTo>
                <a:cubicBezTo>
                  <a:pt x="103" y="0"/>
                  <a:pt x="103" y="0"/>
                  <a:pt x="103" y="0"/>
                </a:cubicBezTo>
                <a:cubicBezTo>
                  <a:pt x="103" y="21"/>
                  <a:pt x="103" y="21"/>
                  <a:pt x="103" y="21"/>
                </a:cubicBezTo>
                <a:lnTo>
                  <a:pt x="98" y="21"/>
                </a:lnTo>
                <a:close/>
              </a:path>
            </a:pathLst>
          </a:cu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72891" tIns="49303" rIns="72891" bIns="36446" anchor="ctr"/>
          <a:lstStyle/>
          <a:p>
            <a:pPr algn="ctr">
              <a:tabLst>
                <a:tab pos="585788" algn="l"/>
              </a:tabLst>
            </a:pPr>
            <a:endParaRPr lang="fr-FR">
              <a:solidFill>
                <a:srgbClr val="000000"/>
              </a:solidFill>
            </a:endParaRPr>
          </a:p>
          <a:p>
            <a:pPr algn="ctr">
              <a:tabLst>
                <a:tab pos="585788" algn="l"/>
              </a:tabLst>
            </a:pPr>
            <a:endParaRPr lang="fr-FR">
              <a:solidFill>
                <a:srgbClr val="000000"/>
              </a:solidFill>
            </a:endParaRPr>
          </a:p>
          <a:p>
            <a:pPr algn="ctr">
              <a:tabLst>
                <a:tab pos="585788" algn="l"/>
              </a:tabLst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17416" name="Freeform 7"/>
          <p:cNvSpPr>
            <a:spLocks noChangeArrowheads="1"/>
          </p:cNvSpPr>
          <p:nvPr/>
        </p:nvSpPr>
        <p:spPr bwMode="auto">
          <a:xfrm flipH="1">
            <a:off x="3886200" y="1543050"/>
            <a:ext cx="979488" cy="490538"/>
          </a:xfrm>
          <a:custGeom>
            <a:avLst/>
            <a:gdLst>
              <a:gd name="T0" fmla="*/ 2147483647 w 142"/>
              <a:gd name="T1" fmla="*/ 2147483647 h 147"/>
              <a:gd name="T2" fmla="*/ 2147483647 w 142"/>
              <a:gd name="T3" fmla="*/ 2147483647 h 147"/>
              <a:gd name="T4" fmla="*/ 2147483647 w 142"/>
              <a:gd name="T5" fmla="*/ 2147483647 h 147"/>
              <a:gd name="T6" fmla="*/ 0 w 142"/>
              <a:gd name="T7" fmla="*/ 2147483647 h 147"/>
              <a:gd name="T8" fmla="*/ 0 w 142"/>
              <a:gd name="T9" fmla="*/ 2147483647 h 147"/>
              <a:gd name="T10" fmla="*/ 2147483647 w 142"/>
              <a:gd name="T11" fmla="*/ 2147483647 h 147"/>
              <a:gd name="T12" fmla="*/ 2147483647 w 142"/>
              <a:gd name="T13" fmla="*/ 2147483647 h 147"/>
              <a:gd name="T14" fmla="*/ 2147483647 w 142"/>
              <a:gd name="T15" fmla="*/ 2147483647 h 147"/>
              <a:gd name="T16" fmla="*/ 2147483647 w 142"/>
              <a:gd name="T17" fmla="*/ 2147483647 h 147"/>
              <a:gd name="T18" fmla="*/ 2147483647 w 142"/>
              <a:gd name="T19" fmla="*/ 2147483647 h 147"/>
              <a:gd name="T20" fmla="*/ 2147483647 w 142"/>
              <a:gd name="T21" fmla="*/ 2147483647 h 147"/>
              <a:gd name="T22" fmla="*/ 2147483647 w 142"/>
              <a:gd name="T23" fmla="*/ 0 h 147"/>
              <a:gd name="T24" fmla="*/ 2147483647 w 142"/>
              <a:gd name="T25" fmla="*/ 2147483647 h 147"/>
              <a:gd name="T26" fmla="*/ 2147483647 w 142"/>
              <a:gd name="T27" fmla="*/ 2147483647 h 147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42"/>
              <a:gd name="T43" fmla="*/ 0 h 147"/>
              <a:gd name="T44" fmla="*/ 142 w 142"/>
              <a:gd name="T45" fmla="*/ 147 h 147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42" h="147">
                <a:moveTo>
                  <a:pt x="98" y="21"/>
                </a:moveTo>
                <a:cubicBezTo>
                  <a:pt x="64" y="21"/>
                  <a:pt x="36" y="50"/>
                  <a:pt x="36" y="84"/>
                </a:cubicBezTo>
                <a:cubicBezTo>
                  <a:pt x="36" y="102"/>
                  <a:pt x="22" y="116"/>
                  <a:pt x="4" y="116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47"/>
                  <a:pt x="0" y="147"/>
                  <a:pt x="0" y="147"/>
                </a:cubicBezTo>
                <a:cubicBezTo>
                  <a:pt x="4" y="147"/>
                  <a:pt x="4" y="147"/>
                  <a:pt x="4" y="147"/>
                </a:cubicBezTo>
                <a:cubicBezTo>
                  <a:pt x="39" y="147"/>
                  <a:pt x="67" y="119"/>
                  <a:pt x="67" y="84"/>
                </a:cubicBezTo>
                <a:cubicBezTo>
                  <a:pt x="67" y="67"/>
                  <a:pt x="81" y="53"/>
                  <a:pt x="98" y="53"/>
                </a:cubicBezTo>
                <a:cubicBezTo>
                  <a:pt x="103" y="53"/>
                  <a:pt x="103" y="53"/>
                  <a:pt x="103" y="53"/>
                </a:cubicBezTo>
                <a:cubicBezTo>
                  <a:pt x="103" y="73"/>
                  <a:pt x="103" y="73"/>
                  <a:pt x="103" y="73"/>
                </a:cubicBezTo>
                <a:cubicBezTo>
                  <a:pt x="142" y="37"/>
                  <a:pt x="142" y="37"/>
                  <a:pt x="142" y="37"/>
                </a:cubicBezTo>
                <a:cubicBezTo>
                  <a:pt x="103" y="0"/>
                  <a:pt x="103" y="0"/>
                  <a:pt x="103" y="0"/>
                </a:cubicBezTo>
                <a:cubicBezTo>
                  <a:pt x="103" y="21"/>
                  <a:pt x="103" y="21"/>
                  <a:pt x="103" y="21"/>
                </a:cubicBezTo>
                <a:lnTo>
                  <a:pt x="98" y="21"/>
                </a:lnTo>
                <a:close/>
              </a:path>
            </a:pathLst>
          </a:custGeom>
          <a:solidFill>
            <a:srgbClr val="99C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72891" tIns="49303" rIns="72891" bIns="36446" anchor="ctr"/>
          <a:lstStyle/>
          <a:p>
            <a:pPr algn="ctr">
              <a:tabLst>
                <a:tab pos="585788" algn="l"/>
              </a:tabLst>
            </a:pPr>
            <a:endParaRPr lang="fr-FR">
              <a:solidFill>
                <a:srgbClr val="000000"/>
              </a:solidFill>
            </a:endParaRPr>
          </a:p>
          <a:p>
            <a:pPr algn="ctr">
              <a:tabLst>
                <a:tab pos="585788" algn="l"/>
              </a:tabLst>
            </a:pPr>
            <a:endParaRPr lang="fr-FR">
              <a:solidFill>
                <a:srgbClr val="000000"/>
              </a:solidFill>
            </a:endParaRPr>
          </a:p>
          <a:p>
            <a:pPr algn="ctr">
              <a:tabLst>
                <a:tab pos="585788" algn="l"/>
              </a:tabLst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17417" name="Text Box 8"/>
          <p:cNvSpPr txBox="1">
            <a:spLocks noChangeArrowheads="1"/>
          </p:cNvSpPr>
          <p:nvPr/>
        </p:nvSpPr>
        <p:spPr bwMode="auto">
          <a:xfrm>
            <a:off x="1149350" y="3663950"/>
            <a:ext cx="2606675" cy="866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72891" tIns="56446" rIns="72891" bIns="36446"/>
          <a:lstStyle/>
          <a:p>
            <a:pPr algn="ctr">
              <a:tabLst>
                <a:tab pos="585788" algn="l"/>
                <a:tab pos="1171575" algn="l"/>
                <a:tab pos="1757363" algn="l"/>
              </a:tabLst>
            </a:pPr>
            <a:r>
              <a:rPr lang="fr-FR" sz="2300">
                <a:solidFill>
                  <a:srgbClr val="000000"/>
                </a:solidFill>
              </a:rPr>
              <a:t>Function call </a:t>
            </a:r>
          </a:p>
          <a:p>
            <a:pPr algn="ctr">
              <a:tabLst>
                <a:tab pos="585788" algn="l"/>
                <a:tab pos="1171575" algn="l"/>
                <a:tab pos="1757363" algn="l"/>
              </a:tabLst>
            </a:pPr>
            <a:r>
              <a:rPr lang="fr-FR" sz="2300">
                <a:solidFill>
                  <a:srgbClr val="000000"/>
                </a:solidFill>
              </a:rPr>
              <a:t>= </a:t>
            </a:r>
          </a:p>
          <a:p>
            <a:pPr algn="ctr">
              <a:tabLst>
                <a:tab pos="585788" algn="l"/>
                <a:tab pos="1171575" algn="l"/>
                <a:tab pos="1757363" algn="l"/>
              </a:tabLst>
            </a:pPr>
            <a:r>
              <a:rPr lang="fr-FR" sz="2300">
                <a:solidFill>
                  <a:srgbClr val="000000"/>
                </a:solidFill>
              </a:rPr>
              <a:t>Data inheritance!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04788"/>
            <a:ext cx="8228013" cy="858837"/>
          </a:xfrm>
        </p:spPr>
        <p:txBody>
          <a:bodyPr tIns="31431"/>
          <a:lstStyle/>
          <a:p>
            <a:pPr eaLnBrk="1">
              <a:tabLst>
                <a:tab pos="585788" algn="l"/>
                <a:tab pos="1171575" algn="l"/>
                <a:tab pos="1757363" algn="l"/>
                <a:tab pos="2344738" algn="l"/>
                <a:tab pos="2930525" algn="l"/>
                <a:tab pos="3516313" algn="l"/>
                <a:tab pos="4103688" algn="l"/>
                <a:tab pos="4689475" algn="l"/>
                <a:tab pos="5275263" algn="l"/>
                <a:tab pos="5862638" algn="l"/>
                <a:tab pos="6448425" algn="l"/>
                <a:tab pos="7034213" algn="l"/>
              </a:tabLst>
            </a:pPr>
            <a:r>
              <a:rPr lang="fr-FR" sz="3200" b="1" dirty="0" smtClean="0">
                <a:solidFill>
                  <a:srgbClr val="36A096"/>
                </a:solidFill>
                <a:latin typeface="Calibri" pitchFamily="34" charset="0"/>
              </a:rPr>
              <a:t>LUA Usage</a:t>
            </a:r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154113"/>
            <a:ext cx="8228013" cy="3395662"/>
          </a:xfrm>
        </p:spPr>
        <p:txBody>
          <a:bodyPr/>
          <a:lstStyle/>
          <a:p>
            <a:pPr marL="349715" indent="-262286" defTabSz="363858" eaLnBrk="1">
              <a:spcAft>
                <a:spcPts val="1154"/>
              </a:spcAft>
              <a:buSzPct val="45000"/>
              <a:tabLst>
                <a:tab pos="586287" algn="l"/>
                <a:tab pos="1172573" algn="l"/>
                <a:tab pos="1758860" algn="l"/>
                <a:tab pos="2345146" algn="l"/>
                <a:tab pos="2931433" algn="l"/>
                <a:tab pos="3517720" algn="l"/>
                <a:tab pos="4104006" algn="l"/>
                <a:tab pos="4690293" algn="l"/>
                <a:tab pos="5276579" algn="l"/>
                <a:tab pos="5862866" algn="l"/>
                <a:tab pos="6449153" algn="l"/>
                <a:tab pos="7035439" algn="l"/>
              </a:tabLst>
              <a:defRPr/>
            </a:pPr>
            <a:endParaRPr lang="fr-FR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349715" indent="-262286" defTabSz="363858" eaLnBrk="1">
              <a:spcAft>
                <a:spcPts val="1154"/>
              </a:spcAft>
              <a:buSzPct val="45000"/>
              <a:tabLst>
                <a:tab pos="586287" algn="l"/>
                <a:tab pos="1172573" algn="l"/>
                <a:tab pos="1758860" algn="l"/>
                <a:tab pos="2345146" algn="l"/>
                <a:tab pos="2931433" algn="l"/>
                <a:tab pos="3517720" algn="l"/>
                <a:tab pos="4104006" algn="l"/>
                <a:tab pos="4690293" algn="l"/>
                <a:tab pos="5276579" algn="l"/>
                <a:tab pos="5862866" algn="l"/>
                <a:tab pos="6449153" algn="l"/>
                <a:tab pos="7035439" algn="l"/>
              </a:tabLst>
              <a:defRPr/>
            </a:pPr>
            <a:endParaRPr lang="fr-FR" b="1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349715" indent="-262286" defTabSz="363858" eaLnBrk="1">
              <a:spcAft>
                <a:spcPts val="1154"/>
              </a:spcAft>
              <a:buSzPct val="45000"/>
              <a:tabLst>
                <a:tab pos="586287" algn="l"/>
                <a:tab pos="1172573" algn="l"/>
                <a:tab pos="1758860" algn="l"/>
                <a:tab pos="2345146" algn="l"/>
                <a:tab pos="2931433" algn="l"/>
                <a:tab pos="3517720" algn="l"/>
                <a:tab pos="4104006" algn="l"/>
                <a:tab pos="4690293" algn="l"/>
                <a:tab pos="5276579" algn="l"/>
                <a:tab pos="5862866" algn="l"/>
                <a:tab pos="6449153" algn="l"/>
                <a:tab pos="7035439" algn="l"/>
              </a:tabLst>
              <a:defRPr/>
            </a:pPr>
            <a:endParaRPr lang="fr-FR" b="1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8436" name="Text Box 3"/>
          <p:cNvSpPr txBox="1">
            <a:spLocks noChangeArrowheads="1"/>
          </p:cNvSpPr>
          <p:nvPr/>
        </p:nvSpPr>
        <p:spPr bwMode="auto">
          <a:xfrm>
            <a:off x="711200" y="744098"/>
            <a:ext cx="7615238" cy="3797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72891" tIns="62161" rIns="72891" bIns="36446"/>
          <a:lstStyle/>
          <a:p>
            <a:pPr>
              <a:tabLst>
                <a:tab pos="585788" algn="l"/>
                <a:tab pos="1171575" algn="l"/>
                <a:tab pos="1757363" algn="l"/>
                <a:tab pos="2344738" algn="l"/>
                <a:tab pos="2930525" algn="l"/>
                <a:tab pos="3516313" algn="l"/>
                <a:tab pos="4103688" algn="l"/>
                <a:tab pos="4689475" algn="l"/>
                <a:tab pos="5275263" algn="l"/>
                <a:tab pos="5862638" algn="l"/>
                <a:tab pos="6448425" algn="l"/>
              </a:tabLst>
            </a:pPr>
            <a:r>
              <a:rPr lang="fr-FR" sz="2800" dirty="0" err="1">
                <a:solidFill>
                  <a:srgbClr val="000000"/>
                </a:solidFill>
                <a:latin typeface="Calibri" pitchFamily="34" charset="0"/>
              </a:rPr>
              <a:t>WindComponent</a:t>
            </a:r>
            <a:r>
              <a:rPr lang="fr-FR" sz="2800" dirty="0">
                <a:solidFill>
                  <a:srgbClr val="000000"/>
                </a:solidFill>
                <a:latin typeface="Calibri" pitchFamily="34" charset="0"/>
              </a:rPr>
              <a:t> = {</a:t>
            </a:r>
          </a:p>
          <a:p>
            <a:pPr>
              <a:tabLst>
                <a:tab pos="585788" algn="l"/>
                <a:tab pos="1171575" algn="l"/>
                <a:tab pos="1757363" algn="l"/>
                <a:tab pos="2344738" algn="l"/>
                <a:tab pos="2930525" algn="l"/>
                <a:tab pos="3516313" algn="l"/>
                <a:tab pos="4103688" algn="l"/>
                <a:tab pos="4689475" algn="l"/>
                <a:tab pos="5275263" algn="l"/>
                <a:tab pos="5862638" algn="l"/>
                <a:tab pos="6448425" algn="l"/>
              </a:tabLst>
            </a:pPr>
            <a:r>
              <a:rPr lang="fr-FR" sz="2800" dirty="0">
                <a:solidFill>
                  <a:srgbClr val="000000"/>
                </a:solidFill>
                <a:latin typeface="Calibri" pitchFamily="34" charset="0"/>
              </a:rPr>
              <a:t>	force=vector2dNew(-60.0,0.0),</a:t>
            </a:r>
          </a:p>
          <a:p>
            <a:pPr>
              <a:tabLst>
                <a:tab pos="585788" algn="l"/>
                <a:tab pos="1171575" algn="l"/>
                <a:tab pos="1757363" algn="l"/>
                <a:tab pos="2344738" algn="l"/>
                <a:tab pos="2930525" algn="l"/>
                <a:tab pos="3516313" algn="l"/>
                <a:tab pos="4103688" algn="l"/>
                <a:tab pos="4689475" algn="l"/>
                <a:tab pos="5275263" algn="l"/>
                <a:tab pos="5862638" algn="l"/>
                <a:tab pos="6448425" algn="l"/>
              </a:tabLst>
            </a:pPr>
            <a:r>
              <a:rPr lang="fr-FR" sz="2800" dirty="0">
                <a:solidFill>
                  <a:srgbClr val="000000"/>
                </a:solidFill>
                <a:latin typeface="Calibri" pitchFamily="34" charset="0"/>
              </a:rPr>
              <a:t>	Type = 1,</a:t>
            </a:r>
          </a:p>
          <a:p>
            <a:pPr>
              <a:tabLst>
                <a:tab pos="585788" algn="l"/>
                <a:tab pos="1171575" algn="l"/>
                <a:tab pos="1757363" algn="l"/>
                <a:tab pos="2344738" algn="l"/>
                <a:tab pos="2930525" algn="l"/>
                <a:tab pos="3516313" algn="l"/>
                <a:tab pos="4103688" algn="l"/>
                <a:tab pos="4689475" algn="l"/>
                <a:tab pos="5275263" algn="l"/>
                <a:tab pos="5862638" algn="l"/>
                <a:tab pos="6448425" algn="l"/>
              </a:tabLst>
            </a:pPr>
            <a:r>
              <a:rPr lang="fr-FR" sz="2800" dirty="0">
                <a:solidFill>
                  <a:srgbClr val="000000"/>
                </a:solidFill>
                <a:latin typeface="Calibri" pitchFamily="34" charset="0"/>
              </a:rPr>
              <a:t>	point=0,</a:t>
            </a:r>
          </a:p>
          <a:p>
            <a:pPr>
              <a:tabLst>
                <a:tab pos="585788" algn="l"/>
                <a:tab pos="1171575" algn="l"/>
                <a:tab pos="1757363" algn="l"/>
                <a:tab pos="2344738" algn="l"/>
                <a:tab pos="2930525" algn="l"/>
                <a:tab pos="3516313" algn="l"/>
                <a:tab pos="4103688" algn="l"/>
                <a:tab pos="4689475" algn="l"/>
                <a:tab pos="5275263" algn="l"/>
                <a:tab pos="5862638" algn="l"/>
                <a:tab pos="6448425" algn="l"/>
              </a:tabLst>
            </a:pPr>
            <a:r>
              <a:rPr lang="fr-FR" sz="2800" dirty="0">
                <a:solidFill>
                  <a:srgbClr val="000000"/>
                </a:solidFill>
                <a:latin typeface="Calibri" pitchFamily="34" charset="0"/>
              </a:rPr>
              <a:t>	</a:t>
            </a:r>
            <a:r>
              <a:rPr lang="fr-FR" sz="2800" dirty="0" err="1">
                <a:solidFill>
                  <a:srgbClr val="000000"/>
                </a:solidFill>
                <a:latin typeface="Calibri" pitchFamily="34" charset="0"/>
              </a:rPr>
              <a:t>inverted</a:t>
            </a:r>
            <a:r>
              <a:rPr lang="fr-FR" sz="2800" dirty="0">
                <a:solidFill>
                  <a:srgbClr val="000000"/>
                </a:solidFill>
                <a:latin typeface="Calibri" pitchFamily="34" charset="0"/>
              </a:rPr>
              <a:t>=0,</a:t>
            </a:r>
          </a:p>
          <a:p>
            <a:pPr>
              <a:tabLst>
                <a:tab pos="585788" algn="l"/>
                <a:tab pos="1171575" algn="l"/>
                <a:tab pos="1757363" algn="l"/>
                <a:tab pos="2344738" algn="l"/>
                <a:tab pos="2930525" algn="l"/>
                <a:tab pos="3516313" algn="l"/>
                <a:tab pos="4103688" algn="l"/>
                <a:tab pos="4689475" algn="l"/>
                <a:tab pos="5275263" algn="l"/>
                <a:tab pos="5862638" algn="l"/>
                <a:tab pos="6448425" algn="l"/>
              </a:tabLst>
            </a:pPr>
            <a:r>
              <a:rPr lang="fr-FR" sz="2800" dirty="0">
                <a:solidFill>
                  <a:srgbClr val="000000"/>
                </a:solidFill>
                <a:latin typeface="Calibri" pitchFamily="34" charset="0"/>
              </a:rPr>
              <a:t>	</a:t>
            </a:r>
            <a:r>
              <a:rPr lang="fr-FR" sz="2800" dirty="0" err="1">
                <a:solidFill>
                  <a:srgbClr val="000000"/>
                </a:solidFill>
                <a:latin typeface="Calibri" pitchFamily="34" charset="0"/>
              </a:rPr>
              <a:t>gradientPercentage</a:t>
            </a:r>
            <a:r>
              <a:rPr lang="fr-FR" sz="2800" dirty="0">
                <a:solidFill>
                  <a:srgbClr val="000000"/>
                </a:solidFill>
                <a:latin typeface="Calibri" pitchFamily="34" charset="0"/>
              </a:rPr>
              <a:t>=0.5,</a:t>
            </a:r>
          </a:p>
          <a:p>
            <a:pPr>
              <a:tabLst>
                <a:tab pos="585788" algn="l"/>
                <a:tab pos="1171575" algn="l"/>
                <a:tab pos="1757363" algn="l"/>
                <a:tab pos="2344738" algn="l"/>
                <a:tab pos="2930525" algn="l"/>
                <a:tab pos="3516313" algn="l"/>
                <a:tab pos="4103688" algn="l"/>
                <a:tab pos="4689475" algn="l"/>
                <a:tab pos="5275263" algn="l"/>
                <a:tab pos="5862638" algn="l"/>
                <a:tab pos="6448425" algn="l"/>
              </a:tabLst>
            </a:pPr>
            <a:r>
              <a:rPr lang="fr-FR" sz="2800" dirty="0">
                <a:solidFill>
                  <a:srgbClr val="000000"/>
                </a:solidFill>
                <a:latin typeface="Calibri" pitchFamily="34" charset="0"/>
              </a:rPr>
              <a:t>	Box = {</a:t>
            </a:r>
          </a:p>
          <a:p>
            <a:pPr>
              <a:tabLst>
                <a:tab pos="585788" algn="l"/>
                <a:tab pos="1171575" algn="l"/>
                <a:tab pos="1757363" algn="l"/>
                <a:tab pos="2344738" algn="l"/>
                <a:tab pos="2930525" algn="l"/>
                <a:tab pos="3516313" algn="l"/>
                <a:tab pos="4103688" algn="l"/>
                <a:tab pos="4689475" algn="l"/>
                <a:tab pos="5275263" algn="l"/>
                <a:tab pos="5862638" algn="l"/>
                <a:tab pos="6448425" algn="l"/>
              </a:tabLst>
            </a:pPr>
            <a:r>
              <a:rPr lang="fr-FR" sz="2800" dirty="0">
                <a:solidFill>
                  <a:srgbClr val="000000"/>
                </a:solidFill>
                <a:latin typeface="Calibri" pitchFamily="34" charset="0"/>
              </a:rPr>
              <a:t>		</a:t>
            </a:r>
            <a:r>
              <a:rPr lang="fr-FR" sz="2800" dirty="0" err="1">
                <a:solidFill>
                  <a:srgbClr val="000000"/>
                </a:solidFill>
                <a:latin typeface="Calibri" pitchFamily="34" charset="0"/>
              </a:rPr>
              <a:t>BoxData</a:t>
            </a:r>
            <a:r>
              <a:rPr lang="fr-FR" sz="2800" dirty="0">
                <a:solidFill>
                  <a:srgbClr val="000000"/>
                </a:solidFill>
                <a:latin typeface="Calibri" pitchFamily="34" charset="0"/>
              </a:rPr>
              <a:t> = {</a:t>
            </a:r>
          </a:p>
          <a:p>
            <a:pPr>
              <a:tabLst>
                <a:tab pos="585788" algn="l"/>
                <a:tab pos="1171575" algn="l"/>
                <a:tab pos="1757363" algn="l"/>
                <a:tab pos="2344738" algn="l"/>
                <a:tab pos="2930525" algn="l"/>
                <a:tab pos="3516313" algn="l"/>
                <a:tab pos="4103688" algn="l"/>
                <a:tab pos="4689475" algn="l"/>
                <a:tab pos="5275263" algn="l"/>
                <a:tab pos="5862638" algn="l"/>
                <a:tab pos="6448425" algn="l"/>
              </a:tabLst>
            </a:pPr>
            <a:r>
              <a:rPr lang="fr-FR" sz="2800" dirty="0">
                <a:solidFill>
                  <a:srgbClr val="000000"/>
                </a:solidFill>
                <a:latin typeface="Calibri" pitchFamily="34" charset="0"/>
              </a:rPr>
              <a:t>			</a:t>
            </a:r>
            <a:r>
              <a:rPr lang="fr-FR" sz="2800" dirty="0" err="1">
                <a:solidFill>
                  <a:srgbClr val="000000"/>
                </a:solidFill>
                <a:latin typeface="Calibri" pitchFamily="34" charset="0"/>
              </a:rPr>
              <a:t>width</a:t>
            </a:r>
            <a:r>
              <a:rPr lang="fr-FR" sz="2800" dirty="0">
                <a:solidFill>
                  <a:srgbClr val="000000"/>
                </a:solidFill>
                <a:latin typeface="Calibri" pitchFamily="34" charset="0"/>
              </a:rPr>
              <a:t>=12.0,</a:t>
            </a:r>
          </a:p>
          <a:p>
            <a:pPr>
              <a:tabLst>
                <a:tab pos="585788" algn="l"/>
                <a:tab pos="1171575" algn="l"/>
                <a:tab pos="1757363" algn="l"/>
                <a:tab pos="2344738" algn="l"/>
                <a:tab pos="2930525" algn="l"/>
                <a:tab pos="3516313" algn="l"/>
                <a:tab pos="4103688" algn="l"/>
                <a:tab pos="4689475" algn="l"/>
                <a:tab pos="5275263" algn="l"/>
                <a:tab pos="5862638" algn="l"/>
                <a:tab pos="6448425" algn="l"/>
              </a:tabLst>
            </a:pPr>
            <a:r>
              <a:rPr lang="fr-FR" sz="2800" dirty="0">
                <a:solidFill>
                  <a:srgbClr val="000000"/>
                </a:solidFill>
                <a:latin typeface="Calibri" pitchFamily="34" charset="0"/>
              </a:rPr>
              <a:t>			</a:t>
            </a:r>
            <a:r>
              <a:rPr lang="fr-FR" sz="2800" dirty="0" err="1">
                <a:solidFill>
                  <a:srgbClr val="000000"/>
                </a:solidFill>
                <a:latin typeface="Calibri" pitchFamily="34" charset="0"/>
              </a:rPr>
              <a:t>height</a:t>
            </a:r>
            <a:r>
              <a:rPr lang="fr-FR" sz="2800" dirty="0">
                <a:solidFill>
                  <a:srgbClr val="000000"/>
                </a:solidFill>
                <a:latin typeface="Calibri" pitchFamily="34" charset="0"/>
              </a:rPr>
              <a:t>=8.0, }}}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04788"/>
            <a:ext cx="8228013" cy="858837"/>
          </a:xfrm>
        </p:spPr>
        <p:txBody>
          <a:bodyPr tIns="31431"/>
          <a:lstStyle/>
          <a:p>
            <a:pPr eaLnBrk="1">
              <a:tabLst>
                <a:tab pos="585788" algn="l"/>
                <a:tab pos="1171575" algn="l"/>
                <a:tab pos="1757363" algn="l"/>
                <a:tab pos="2344738" algn="l"/>
                <a:tab pos="2930525" algn="l"/>
                <a:tab pos="3516313" algn="l"/>
                <a:tab pos="4103688" algn="l"/>
                <a:tab pos="4689475" algn="l"/>
                <a:tab pos="5275263" algn="l"/>
                <a:tab pos="5862638" algn="l"/>
                <a:tab pos="6448425" algn="l"/>
                <a:tab pos="7034213" algn="l"/>
              </a:tabLst>
            </a:pPr>
            <a:r>
              <a:rPr lang="fr-FR" sz="3200" b="1" dirty="0" smtClean="0">
                <a:solidFill>
                  <a:srgbClr val="36A096"/>
                </a:solidFill>
                <a:latin typeface="Calibri" pitchFamily="34" charset="0"/>
              </a:rPr>
              <a:t>LUA Usage</a:t>
            </a:r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154113"/>
            <a:ext cx="8228013" cy="3395662"/>
          </a:xfrm>
        </p:spPr>
        <p:txBody>
          <a:bodyPr/>
          <a:lstStyle/>
          <a:p>
            <a:pPr marL="349715" indent="-262286" defTabSz="363858" eaLnBrk="1">
              <a:spcAft>
                <a:spcPts val="1154"/>
              </a:spcAft>
              <a:buSzPct val="45000"/>
              <a:buFont typeface="Wingdings" charset="2"/>
              <a:buChar char=""/>
              <a:tabLst>
                <a:tab pos="586287" algn="l"/>
                <a:tab pos="1172573" algn="l"/>
                <a:tab pos="1758860" algn="l"/>
                <a:tab pos="2345146" algn="l"/>
                <a:tab pos="2931433" algn="l"/>
                <a:tab pos="3517720" algn="l"/>
                <a:tab pos="4104006" algn="l"/>
                <a:tab pos="4690293" algn="l"/>
                <a:tab pos="5276579" algn="l"/>
                <a:tab pos="5862866" algn="l"/>
                <a:tab pos="6449153" algn="l"/>
                <a:tab pos="7035439" algn="l"/>
              </a:tabLst>
              <a:defRPr/>
            </a:pPr>
            <a:r>
              <a:rPr lang="fr-FR" sz="28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Automatic</a:t>
            </a:r>
            <a:r>
              <a:rPr lang="fr-FR" sz="2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28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binarization</a:t>
            </a:r>
            <a:r>
              <a:rPr lang="fr-FR" sz="2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(</a:t>
            </a:r>
            <a:r>
              <a:rPr lang="fr-FR" sz="28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logic</a:t>
            </a:r>
            <a:r>
              <a:rPr lang="fr-FR" sz="2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28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database</a:t>
            </a:r>
            <a:r>
              <a:rPr lang="fr-FR" sz="2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)</a:t>
            </a:r>
          </a:p>
          <a:p>
            <a:pPr marL="349715" indent="-262286" defTabSz="363858" eaLnBrk="1">
              <a:spcAft>
                <a:spcPts val="1154"/>
              </a:spcAft>
              <a:buSzPct val="45000"/>
              <a:buFont typeface="Wingdings" charset="2"/>
              <a:buChar char=""/>
              <a:tabLst>
                <a:tab pos="586287" algn="l"/>
                <a:tab pos="1172573" algn="l"/>
                <a:tab pos="1758860" algn="l"/>
                <a:tab pos="2345146" algn="l"/>
                <a:tab pos="2931433" algn="l"/>
                <a:tab pos="3517720" algn="l"/>
                <a:tab pos="4104006" algn="l"/>
                <a:tab pos="4690293" algn="l"/>
                <a:tab pos="5276579" algn="l"/>
                <a:tab pos="5862866" algn="l"/>
                <a:tab pos="6449153" algn="l"/>
                <a:tab pos="7035439" algn="l"/>
              </a:tabLst>
              <a:defRPr/>
            </a:pPr>
            <a:r>
              <a:rPr lang="fr-FR" sz="2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Hot </a:t>
            </a:r>
            <a:r>
              <a:rPr lang="fr-FR" sz="28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reloading</a:t>
            </a:r>
            <a:endParaRPr lang="fr-FR" sz="28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349715" indent="-262286" defTabSz="363858" eaLnBrk="1">
              <a:spcAft>
                <a:spcPts val="1154"/>
              </a:spcAft>
              <a:buSzPct val="45000"/>
              <a:buFont typeface="Wingdings" charset="2"/>
              <a:buChar char=""/>
              <a:tabLst>
                <a:tab pos="586287" algn="l"/>
                <a:tab pos="1172573" algn="l"/>
                <a:tab pos="1758860" algn="l"/>
                <a:tab pos="2345146" algn="l"/>
                <a:tab pos="2931433" algn="l"/>
                <a:tab pos="3517720" algn="l"/>
                <a:tab pos="4104006" algn="l"/>
                <a:tab pos="4690293" algn="l"/>
                <a:tab pos="5276579" algn="l"/>
                <a:tab pos="5862866" algn="l"/>
                <a:tab pos="6449153" algn="l"/>
                <a:tab pos="7035439" algn="l"/>
              </a:tabLst>
              <a:defRPr/>
            </a:pPr>
            <a:r>
              <a:rPr lang="fr-FR" sz="2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LUA </a:t>
            </a:r>
            <a:r>
              <a:rPr lang="fr-FR" sz="28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interpreter</a:t>
            </a:r>
            <a:r>
              <a:rPr lang="fr-FR" sz="2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28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excluded</a:t>
            </a:r>
            <a:r>
              <a:rPr lang="fr-FR" sz="2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28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from</a:t>
            </a:r>
            <a:r>
              <a:rPr lang="fr-FR" sz="2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FINAL </a:t>
            </a:r>
            <a:r>
              <a:rPr lang="fr-FR" sz="28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build</a:t>
            </a:r>
            <a:endParaRPr lang="fr-FR" sz="28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349715" indent="-262286" defTabSz="363858" eaLnBrk="1">
              <a:spcAft>
                <a:spcPts val="1154"/>
              </a:spcAft>
              <a:buSzPct val="45000"/>
              <a:tabLst>
                <a:tab pos="586287" algn="l"/>
                <a:tab pos="1172573" algn="l"/>
                <a:tab pos="1758860" algn="l"/>
                <a:tab pos="2345146" algn="l"/>
                <a:tab pos="2931433" algn="l"/>
                <a:tab pos="3517720" algn="l"/>
                <a:tab pos="4104006" algn="l"/>
                <a:tab pos="4690293" algn="l"/>
                <a:tab pos="5276579" algn="l"/>
                <a:tab pos="5862866" algn="l"/>
                <a:tab pos="6449153" algn="l"/>
                <a:tab pos="7035439" algn="l"/>
              </a:tabLst>
              <a:defRPr/>
            </a:pPr>
            <a:endParaRPr lang="fr-FR" b="1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349715" indent="-262286" defTabSz="363858" eaLnBrk="1">
              <a:spcAft>
                <a:spcPts val="1154"/>
              </a:spcAft>
              <a:buSzPct val="45000"/>
              <a:tabLst>
                <a:tab pos="586287" algn="l"/>
                <a:tab pos="1172573" algn="l"/>
                <a:tab pos="1758860" algn="l"/>
                <a:tab pos="2345146" algn="l"/>
                <a:tab pos="2931433" algn="l"/>
                <a:tab pos="3517720" algn="l"/>
                <a:tab pos="4104006" algn="l"/>
                <a:tab pos="4690293" algn="l"/>
                <a:tab pos="5276579" algn="l"/>
                <a:tab pos="5862866" algn="l"/>
                <a:tab pos="6449153" algn="l"/>
                <a:tab pos="7035439" algn="l"/>
              </a:tabLst>
              <a:defRPr/>
            </a:pPr>
            <a:endParaRPr lang="fr-FR" b="1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428625" y="1928813"/>
            <a:ext cx="8228013" cy="612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22859" rIns="0" bIns="0"/>
          <a:lstStyle/>
          <a:p>
            <a:pPr marL="349715" indent="-262286" algn="ctr" defTabSz="363858">
              <a:spcAft>
                <a:spcPts val="1154"/>
              </a:spcAft>
              <a:buSzPct val="45000"/>
              <a:tabLst>
                <a:tab pos="586287" algn="l"/>
                <a:tab pos="1172573" algn="l"/>
                <a:tab pos="1758860" algn="l"/>
                <a:tab pos="2345146" algn="l"/>
                <a:tab pos="2931433" algn="l"/>
                <a:tab pos="3517720" algn="l"/>
                <a:tab pos="4104006" algn="l"/>
                <a:tab pos="4690293" algn="l"/>
                <a:tab pos="5276579" algn="l"/>
                <a:tab pos="5862866" algn="l"/>
                <a:tab pos="6449153" algn="l"/>
                <a:tab pos="7035439" algn="l"/>
              </a:tabLst>
              <a:defRPr/>
            </a:pPr>
            <a:r>
              <a:rPr lang="fr-FR" sz="3600" b="1" kern="0" dirty="0" smtClean="0">
                <a:solidFill>
                  <a:srgbClr val="36A09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FRIEZES</a:t>
            </a:r>
            <a:endParaRPr lang="fr-FR" sz="3600" b="1" kern="0" dirty="0">
              <a:solidFill>
                <a:srgbClr val="36A09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34950"/>
            <a:ext cx="8228013" cy="796925"/>
          </a:xfrm>
        </p:spPr>
        <p:txBody>
          <a:bodyPr tIns="31431"/>
          <a:lstStyle/>
          <a:p>
            <a:pPr eaLnBrk="1">
              <a:tabLst>
                <a:tab pos="585788" algn="l"/>
                <a:tab pos="1171575" algn="l"/>
                <a:tab pos="1757363" algn="l"/>
                <a:tab pos="2344738" algn="l"/>
                <a:tab pos="2930525" algn="l"/>
                <a:tab pos="3516313" algn="l"/>
                <a:tab pos="4103688" algn="l"/>
                <a:tab pos="4689475" algn="l"/>
                <a:tab pos="5275263" algn="l"/>
                <a:tab pos="5862638" algn="l"/>
                <a:tab pos="6448425" algn="l"/>
                <a:tab pos="7034213" algn="l"/>
              </a:tabLst>
            </a:pPr>
            <a:r>
              <a:rPr lang="fr-FR" sz="3200" b="1" dirty="0" err="1" smtClean="0">
                <a:solidFill>
                  <a:srgbClr val="36A096"/>
                </a:solidFill>
                <a:latin typeface="Calibri" pitchFamily="34" charset="0"/>
              </a:rPr>
              <a:t>Friezes</a:t>
            </a:r>
            <a:r>
              <a:rPr lang="fr-FR" sz="3200" b="1" dirty="0" smtClean="0">
                <a:solidFill>
                  <a:srgbClr val="36A096"/>
                </a:solidFill>
                <a:latin typeface="Calibri" pitchFamily="34" charset="0"/>
              </a:rPr>
              <a:t> - Goals</a:t>
            </a:r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75307" y="913615"/>
            <a:ext cx="8228013" cy="3333750"/>
          </a:xfrm>
        </p:spPr>
        <p:txBody>
          <a:bodyPr/>
          <a:lstStyle/>
          <a:p>
            <a:pPr marL="349250" indent="-261938" eaLnBrk="1">
              <a:buSzPct val="45000"/>
              <a:buFont typeface="Wingdings" charset="2"/>
              <a:buChar char=""/>
              <a:tabLst>
                <a:tab pos="585788" algn="l"/>
                <a:tab pos="1171575" algn="l"/>
                <a:tab pos="1757363" algn="l"/>
                <a:tab pos="2344738" algn="l"/>
                <a:tab pos="2930525" algn="l"/>
                <a:tab pos="3516313" algn="l"/>
                <a:tab pos="4103688" algn="l"/>
                <a:tab pos="4689475" algn="l"/>
                <a:tab pos="5275263" algn="l"/>
                <a:tab pos="5862638" algn="l"/>
                <a:tab pos="6448425" algn="l"/>
                <a:tab pos="7034213" algn="l"/>
              </a:tabLst>
            </a:pPr>
            <a:r>
              <a:rPr lang="fr-FR" sz="2800" dirty="0" err="1" smtClean="0">
                <a:latin typeface="Calibri" pitchFamily="34" charset="0"/>
              </a:rPr>
              <a:t>Automatically</a:t>
            </a:r>
            <a:r>
              <a:rPr lang="fr-FR" sz="2800" dirty="0" smtClean="0">
                <a:latin typeface="Calibri" pitchFamily="34" charset="0"/>
              </a:rPr>
              <a:t> </a:t>
            </a:r>
            <a:r>
              <a:rPr lang="fr-FR" sz="2800" dirty="0" err="1" smtClean="0">
                <a:latin typeface="Calibri" pitchFamily="34" charset="0"/>
              </a:rPr>
              <a:t>performs</a:t>
            </a:r>
            <a:r>
              <a:rPr lang="fr-FR" sz="2800" dirty="0" smtClean="0">
                <a:latin typeface="Calibri" pitchFamily="34" charset="0"/>
              </a:rPr>
              <a:t> a part of </a:t>
            </a:r>
            <a:r>
              <a:rPr lang="fr-FR" sz="2800" dirty="0" err="1" smtClean="0">
                <a:latin typeface="Calibri" pitchFamily="34" charset="0"/>
              </a:rPr>
              <a:t>artists</a:t>
            </a:r>
            <a:r>
              <a:rPr lang="fr-FR" sz="2800" dirty="0" smtClean="0">
                <a:latin typeface="Calibri" pitchFamily="34" charset="0"/>
              </a:rPr>
              <a:t> job</a:t>
            </a:r>
          </a:p>
          <a:p>
            <a:pPr marL="349250" indent="-261938" eaLnBrk="1">
              <a:buSzPct val="45000"/>
              <a:buFont typeface="Wingdings" charset="2"/>
              <a:buChar char=""/>
              <a:tabLst>
                <a:tab pos="585788" algn="l"/>
                <a:tab pos="1171575" algn="l"/>
                <a:tab pos="1757363" algn="l"/>
                <a:tab pos="2344738" algn="l"/>
                <a:tab pos="2930525" algn="l"/>
                <a:tab pos="3516313" algn="l"/>
                <a:tab pos="4103688" algn="l"/>
                <a:tab pos="4689475" algn="l"/>
                <a:tab pos="5275263" algn="l"/>
                <a:tab pos="5862638" algn="l"/>
                <a:tab pos="6448425" algn="l"/>
                <a:tab pos="7034213" algn="l"/>
              </a:tabLst>
            </a:pPr>
            <a:endParaRPr lang="fr-FR" sz="2800" dirty="0" smtClean="0">
              <a:latin typeface="Calibri" pitchFamily="34" charset="0"/>
            </a:endParaRPr>
          </a:p>
          <a:p>
            <a:pPr marL="349250" indent="-261938" eaLnBrk="1">
              <a:buSzPct val="45000"/>
              <a:buFont typeface="Wingdings" charset="2"/>
              <a:buChar char=""/>
              <a:tabLst>
                <a:tab pos="585788" algn="l"/>
                <a:tab pos="1171575" algn="l"/>
                <a:tab pos="1757363" algn="l"/>
                <a:tab pos="2344738" algn="l"/>
                <a:tab pos="2930525" algn="l"/>
                <a:tab pos="3516313" algn="l"/>
                <a:tab pos="4103688" algn="l"/>
                <a:tab pos="4689475" algn="l"/>
                <a:tab pos="5275263" algn="l"/>
                <a:tab pos="5862638" algn="l"/>
                <a:tab pos="6448425" algn="l"/>
                <a:tab pos="7034213" algn="l"/>
              </a:tabLst>
            </a:pPr>
            <a:r>
              <a:rPr lang="fr-FR" sz="2800" dirty="0" err="1" smtClean="0">
                <a:latin typeface="Calibri" pitchFamily="34" charset="0"/>
              </a:rPr>
              <a:t>Allows</a:t>
            </a:r>
            <a:r>
              <a:rPr lang="fr-FR" sz="2800" dirty="0" smtClean="0">
                <a:latin typeface="Calibri" pitchFamily="34" charset="0"/>
              </a:rPr>
              <a:t> </a:t>
            </a:r>
            <a:r>
              <a:rPr lang="fr-FR" sz="2800" dirty="0" err="1" smtClean="0">
                <a:latin typeface="Calibri" pitchFamily="34" charset="0"/>
              </a:rPr>
              <a:t>LDs</a:t>
            </a:r>
            <a:r>
              <a:rPr lang="fr-FR" sz="2800" dirty="0" smtClean="0">
                <a:latin typeface="Calibri" pitchFamily="34" charset="0"/>
              </a:rPr>
              <a:t> to </a:t>
            </a:r>
            <a:r>
              <a:rPr lang="fr-FR" sz="2800" dirty="0" err="1" smtClean="0">
                <a:latin typeface="Calibri" pitchFamily="34" charset="0"/>
              </a:rPr>
              <a:t>adjust</a:t>
            </a:r>
            <a:r>
              <a:rPr lang="fr-FR" sz="2800" dirty="0" smtClean="0">
                <a:latin typeface="Calibri" pitchFamily="34" charset="0"/>
              </a:rPr>
              <a:t> terrain (collisions) </a:t>
            </a:r>
            <a:r>
              <a:rPr lang="fr-FR" sz="2800" dirty="0" err="1" smtClean="0">
                <a:latin typeface="Calibri" pitchFamily="34" charset="0"/>
              </a:rPr>
              <a:t>with</a:t>
            </a:r>
            <a:r>
              <a:rPr lang="fr-FR" sz="2800" dirty="0" smtClean="0">
                <a:latin typeface="Calibri" pitchFamily="34" charset="0"/>
              </a:rPr>
              <a:t> no </a:t>
            </a:r>
            <a:r>
              <a:rPr lang="fr-FR" sz="2800" dirty="0" err="1" smtClean="0">
                <a:latin typeface="Calibri" pitchFamily="34" charset="0"/>
              </a:rPr>
              <a:t>need</a:t>
            </a:r>
            <a:r>
              <a:rPr lang="fr-FR" sz="2800" dirty="0" smtClean="0">
                <a:latin typeface="Calibri" pitchFamily="34" charset="0"/>
              </a:rPr>
              <a:t> for an </a:t>
            </a:r>
            <a:r>
              <a:rPr lang="fr-FR" sz="2800" dirty="0" err="1" smtClean="0">
                <a:latin typeface="Calibri" pitchFamily="34" charset="0"/>
              </a:rPr>
              <a:t>artist</a:t>
            </a:r>
            <a:r>
              <a:rPr lang="fr-FR" sz="2800" dirty="0" smtClean="0">
                <a:latin typeface="Calibri" pitchFamily="34" charset="0"/>
              </a:rPr>
              <a:t> to </a:t>
            </a:r>
            <a:r>
              <a:rPr lang="fr-FR" sz="2800" dirty="0" err="1" smtClean="0">
                <a:latin typeface="Calibri" pitchFamily="34" charset="0"/>
              </a:rPr>
              <a:t>rework</a:t>
            </a:r>
            <a:r>
              <a:rPr lang="fr-FR" sz="2800" dirty="0" smtClean="0">
                <a:latin typeface="Calibri" pitchFamily="34" charset="0"/>
              </a:rPr>
              <a:t> </a:t>
            </a:r>
            <a:r>
              <a:rPr lang="fr-FR" sz="2800" dirty="0" err="1" smtClean="0">
                <a:latin typeface="Calibri" pitchFamily="34" charset="0"/>
              </a:rPr>
              <a:t>visuals</a:t>
            </a:r>
            <a:endParaRPr lang="fr-FR" sz="2800" dirty="0" smtClean="0">
              <a:latin typeface="Calibri" pitchFamily="34" charset="0"/>
            </a:endParaRPr>
          </a:p>
          <a:p>
            <a:pPr marL="349250" indent="-261938" eaLnBrk="1">
              <a:buSzPct val="45000"/>
              <a:buNone/>
              <a:tabLst>
                <a:tab pos="585788" algn="l"/>
                <a:tab pos="1171575" algn="l"/>
                <a:tab pos="1757363" algn="l"/>
                <a:tab pos="2344738" algn="l"/>
                <a:tab pos="2930525" algn="l"/>
                <a:tab pos="3516313" algn="l"/>
                <a:tab pos="4103688" algn="l"/>
                <a:tab pos="4689475" algn="l"/>
                <a:tab pos="5275263" algn="l"/>
                <a:tab pos="5862638" algn="l"/>
                <a:tab pos="6448425" algn="l"/>
                <a:tab pos="7034213" algn="l"/>
              </a:tabLst>
            </a:pPr>
            <a:endParaRPr lang="fr-FR" sz="2800" dirty="0" smtClean="0">
              <a:latin typeface="Calibri" pitchFamily="34" charset="0"/>
            </a:endParaRPr>
          </a:p>
          <a:p>
            <a:pPr marL="349250" indent="-261938" eaLnBrk="1">
              <a:buSzPct val="45000"/>
              <a:buFont typeface="Wingdings" charset="2"/>
              <a:buChar char=""/>
              <a:tabLst>
                <a:tab pos="585788" algn="l"/>
                <a:tab pos="1171575" algn="l"/>
                <a:tab pos="1757363" algn="l"/>
                <a:tab pos="2344738" algn="l"/>
                <a:tab pos="2930525" algn="l"/>
                <a:tab pos="3516313" algn="l"/>
                <a:tab pos="4103688" algn="l"/>
                <a:tab pos="4689475" algn="l"/>
                <a:tab pos="5275263" algn="l"/>
                <a:tab pos="5862638" algn="l"/>
                <a:tab pos="6448425" algn="l"/>
                <a:tab pos="7034213" algn="l"/>
              </a:tabLst>
            </a:pPr>
            <a:r>
              <a:rPr lang="fr-FR" sz="2800" dirty="0" err="1" smtClean="0">
                <a:latin typeface="Calibri" pitchFamily="34" charset="0"/>
              </a:rPr>
              <a:t>Allows</a:t>
            </a:r>
            <a:r>
              <a:rPr lang="fr-FR" sz="2800" dirty="0" smtClean="0">
                <a:latin typeface="Calibri" pitchFamily="34" charset="0"/>
              </a:rPr>
              <a:t> </a:t>
            </a:r>
            <a:r>
              <a:rPr lang="fr-FR" sz="2800" dirty="0" err="1" smtClean="0">
                <a:latin typeface="Calibri" pitchFamily="34" charset="0"/>
              </a:rPr>
              <a:t>fast</a:t>
            </a:r>
            <a:r>
              <a:rPr lang="fr-FR" sz="2800" dirty="0" smtClean="0">
                <a:latin typeface="Calibri" pitchFamily="34" charset="0"/>
              </a:rPr>
              <a:t> and </a:t>
            </a:r>
            <a:r>
              <a:rPr lang="fr-FR" sz="2800" dirty="0" err="1" smtClean="0">
                <a:latin typeface="Calibri" pitchFamily="34" charset="0"/>
              </a:rPr>
              <a:t>easy</a:t>
            </a:r>
            <a:r>
              <a:rPr lang="fr-FR" sz="2800" dirty="0" smtClean="0">
                <a:latin typeface="Calibri" pitchFamily="34" charset="0"/>
              </a:rPr>
              <a:t> </a:t>
            </a:r>
            <a:r>
              <a:rPr lang="fr-FR" sz="2800" dirty="0" err="1" smtClean="0">
                <a:latin typeface="Calibri" pitchFamily="34" charset="0"/>
              </a:rPr>
              <a:t>creation</a:t>
            </a:r>
            <a:r>
              <a:rPr lang="fr-FR" sz="2800" dirty="0" smtClean="0">
                <a:latin typeface="Calibri" pitchFamily="34" charset="0"/>
              </a:rPr>
              <a:t> of grounds and backgrounds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34950"/>
            <a:ext cx="8228013" cy="796925"/>
          </a:xfrm>
        </p:spPr>
        <p:txBody>
          <a:bodyPr tIns="31431"/>
          <a:lstStyle/>
          <a:p>
            <a:pPr eaLnBrk="1">
              <a:tabLst>
                <a:tab pos="585788" algn="l"/>
                <a:tab pos="1171575" algn="l"/>
                <a:tab pos="1757363" algn="l"/>
                <a:tab pos="2344738" algn="l"/>
                <a:tab pos="2930525" algn="l"/>
                <a:tab pos="3516313" algn="l"/>
                <a:tab pos="4103688" algn="l"/>
                <a:tab pos="4689475" algn="l"/>
                <a:tab pos="5275263" algn="l"/>
                <a:tab pos="5862638" algn="l"/>
                <a:tab pos="6448425" algn="l"/>
                <a:tab pos="7034213" algn="l"/>
              </a:tabLst>
            </a:pPr>
            <a:r>
              <a:rPr lang="fr-FR" sz="2800" b="1" dirty="0" err="1" smtClean="0">
                <a:solidFill>
                  <a:srgbClr val="36A096"/>
                </a:solidFill>
                <a:latin typeface="Calibri" pitchFamily="34" charset="0"/>
              </a:rPr>
              <a:t>Skeleton</a:t>
            </a:r>
            <a:r>
              <a:rPr lang="fr-FR" sz="2800" b="1" dirty="0" smtClean="0">
                <a:solidFill>
                  <a:srgbClr val="36A096"/>
                </a:solidFill>
                <a:latin typeface="Calibri" pitchFamily="34" charset="0"/>
              </a:rPr>
              <a:t> </a:t>
            </a:r>
            <a:r>
              <a:rPr lang="fr-FR" sz="2800" b="1" dirty="0" err="1" smtClean="0">
                <a:solidFill>
                  <a:srgbClr val="36A096"/>
                </a:solidFill>
                <a:latin typeface="Calibri" pitchFamily="34" charset="0"/>
              </a:rPr>
              <a:t>creation</a:t>
            </a:r>
            <a:endParaRPr lang="fr-FR" sz="2800" b="1" dirty="0" smtClean="0">
              <a:solidFill>
                <a:srgbClr val="36A096"/>
              </a:solidFill>
              <a:latin typeface="Calibri" pitchFamily="34" charset="0"/>
            </a:endParaRPr>
          </a:p>
        </p:txBody>
      </p:sp>
      <p:pic>
        <p:nvPicPr>
          <p:cNvPr id="2355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357313"/>
            <a:ext cx="9142413" cy="2517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57188"/>
            <a:ext cx="4776788" cy="4419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7750" y="357188"/>
            <a:ext cx="4286250" cy="4419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34950"/>
            <a:ext cx="8228013" cy="796925"/>
          </a:xfrm>
        </p:spPr>
        <p:txBody>
          <a:bodyPr tIns="31431"/>
          <a:lstStyle/>
          <a:p>
            <a:pPr eaLnBrk="1">
              <a:tabLst>
                <a:tab pos="585788" algn="l"/>
                <a:tab pos="1171575" algn="l"/>
                <a:tab pos="1757363" algn="l"/>
                <a:tab pos="2344738" algn="l"/>
                <a:tab pos="2930525" algn="l"/>
                <a:tab pos="3516313" algn="l"/>
                <a:tab pos="4103688" algn="l"/>
                <a:tab pos="4689475" algn="l"/>
                <a:tab pos="5275263" algn="l"/>
                <a:tab pos="5862638" algn="l"/>
                <a:tab pos="6448425" algn="l"/>
                <a:tab pos="7034213" algn="l"/>
              </a:tabLst>
            </a:pPr>
            <a:r>
              <a:rPr lang="fr-FR" sz="3200" b="1" dirty="0" smtClean="0">
                <a:solidFill>
                  <a:srgbClr val="36A096"/>
                </a:solidFill>
                <a:latin typeface="Calibri" pitchFamily="34" charset="0"/>
              </a:rPr>
              <a:t>Simple UV system</a:t>
            </a:r>
          </a:p>
        </p:txBody>
      </p:sp>
      <p:pic>
        <p:nvPicPr>
          <p:cNvPr id="2969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6900" y="928688"/>
            <a:ext cx="8121650" cy="3714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34950"/>
            <a:ext cx="8228013" cy="796925"/>
          </a:xfrm>
        </p:spPr>
        <p:txBody>
          <a:bodyPr tIns="31431"/>
          <a:lstStyle/>
          <a:p>
            <a:pPr eaLnBrk="1">
              <a:tabLst>
                <a:tab pos="585788" algn="l"/>
                <a:tab pos="1171575" algn="l"/>
                <a:tab pos="1757363" algn="l"/>
                <a:tab pos="2344738" algn="l"/>
                <a:tab pos="2930525" algn="l"/>
                <a:tab pos="3516313" algn="l"/>
                <a:tab pos="4103688" algn="l"/>
                <a:tab pos="4689475" algn="l"/>
                <a:tab pos="5275263" algn="l"/>
                <a:tab pos="5862638" algn="l"/>
                <a:tab pos="6448425" algn="l"/>
                <a:tab pos="7034213" algn="l"/>
              </a:tabLst>
            </a:pPr>
            <a:r>
              <a:rPr lang="fr-FR" sz="3200" b="1" dirty="0" smtClean="0">
                <a:solidFill>
                  <a:srgbClr val="36A096"/>
                </a:solidFill>
                <a:latin typeface="Calibri" pitchFamily="34" charset="0"/>
              </a:rPr>
              <a:t>Simple UV system</a:t>
            </a:r>
            <a:endParaRPr lang="fr-FR" sz="3200" b="1" dirty="0" smtClean="0">
              <a:solidFill>
                <a:srgbClr val="36A096"/>
              </a:solidFill>
            </a:endParaRPr>
          </a:p>
        </p:txBody>
      </p:sp>
      <p:pic>
        <p:nvPicPr>
          <p:cNvPr id="3072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86063" y="928688"/>
            <a:ext cx="4000500" cy="39703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34950"/>
            <a:ext cx="8228013" cy="796925"/>
          </a:xfrm>
        </p:spPr>
        <p:txBody>
          <a:bodyPr tIns="31431"/>
          <a:lstStyle/>
          <a:p>
            <a:pPr eaLnBrk="1">
              <a:tabLst>
                <a:tab pos="585788" algn="l"/>
                <a:tab pos="1171575" algn="l"/>
                <a:tab pos="1757363" algn="l"/>
                <a:tab pos="2344738" algn="l"/>
                <a:tab pos="2930525" algn="l"/>
                <a:tab pos="3516313" algn="l"/>
                <a:tab pos="4103688" algn="l"/>
                <a:tab pos="4689475" algn="l"/>
                <a:tab pos="5275263" algn="l"/>
                <a:tab pos="5862638" algn="l"/>
                <a:tab pos="6448425" algn="l"/>
                <a:tab pos="7034213" algn="l"/>
              </a:tabLst>
            </a:pPr>
            <a:r>
              <a:rPr lang="fr-FR" sz="3200" b="1" dirty="0" smtClean="0">
                <a:solidFill>
                  <a:srgbClr val="36A096"/>
                </a:solidFill>
                <a:latin typeface="Calibri" pitchFamily="34" charset="0"/>
              </a:rPr>
              <a:t>Simple UV : </a:t>
            </a:r>
            <a:r>
              <a:rPr lang="fr-FR" sz="3200" b="1" dirty="0" err="1" smtClean="0">
                <a:solidFill>
                  <a:srgbClr val="36A096"/>
                </a:solidFill>
                <a:latin typeface="Calibri" pitchFamily="34" charset="0"/>
              </a:rPr>
              <a:t>Geometry</a:t>
            </a:r>
            <a:endParaRPr lang="fr-FR" sz="3200" b="1" dirty="0" smtClean="0">
              <a:solidFill>
                <a:srgbClr val="36A096"/>
              </a:solidFill>
              <a:latin typeface="Calibri" pitchFamily="34" charset="0"/>
            </a:endParaRPr>
          </a:p>
        </p:txBody>
      </p:sp>
      <p:pic>
        <p:nvPicPr>
          <p:cNvPr id="3277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071563"/>
            <a:ext cx="9142413" cy="3460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34950"/>
            <a:ext cx="8228013" cy="796925"/>
          </a:xfrm>
        </p:spPr>
        <p:txBody>
          <a:bodyPr tIns="31431"/>
          <a:lstStyle/>
          <a:p>
            <a:pPr eaLnBrk="1">
              <a:tabLst>
                <a:tab pos="585788" algn="l"/>
                <a:tab pos="1171575" algn="l"/>
                <a:tab pos="1757363" algn="l"/>
                <a:tab pos="2344738" algn="l"/>
                <a:tab pos="2930525" algn="l"/>
                <a:tab pos="3516313" algn="l"/>
                <a:tab pos="4103688" algn="l"/>
                <a:tab pos="4689475" algn="l"/>
                <a:tab pos="5275263" algn="l"/>
                <a:tab pos="5862638" algn="l"/>
                <a:tab pos="6448425" algn="l"/>
                <a:tab pos="7034213" algn="l"/>
              </a:tabLst>
            </a:pPr>
            <a:r>
              <a:rPr lang="fr-FR" sz="3200" b="1" dirty="0" err="1" smtClean="0">
                <a:solidFill>
                  <a:srgbClr val="36A096"/>
                </a:solidFill>
                <a:latin typeface="Calibri" pitchFamily="34" charset="0"/>
              </a:rPr>
              <a:t>Complex</a:t>
            </a:r>
            <a:r>
              <a:rPr lang="fr-FR" sz="3200" b="1" dirty="0" smtClean="0">
                <a:solidFill>
                  <a:srgbClr val="36A096"/>
                </a:solidFill>
                <a:latin typeface="Calibri" pitchFamily="34" charset="0"/>
              </a:rPr>
              <a:t> UV system</a:t>
            </a:r>
          </a:p>
        </p:txBody>
      </p:sp>
      <p:pic>
        <p:nvPicPr>
          <p:cNvPr id="2560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28875" y="936625"/>
            <a:ext cx="4286250" cy="39925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14563" y="142875"/>
            <a:ext cx="4786312" cy="47863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34950"/>
            <a:ext cx="8228013" cy="796925"/>
          </a:xfrm>
        </p:spPr>
        <p:txBody>
          <a:bodyPr tIns="31431"/>
          <a:lstStyle/>
          <a:p>
            <a:pPr eaLnBrk="1">
              <a:tabLst>
                <a:tab pos="585788" algn="l"/>
                <a:tab pos="1171575" algn="l"/>
                <a:tab pos="1757363" algn="l"/>
                <a:tab pos="2344738" algn="l"/>
                <a:tab pos="2930525" algn="l"/>
                <a:tab pos="3516313" algn="l"/>
                <a:tab pos="4103688" algn="l"/>
                <a:tab pos="4689475" algn="l"/>
                <a:tab pos="5275263" algn="l"/>
                <a:tab pos="5862638" algn="l"/>
                <a:tab pos="6448425" algn="l"/>
                <a:tab pos="7034213" algn="l"/>
              </a:tabLst>
            </a:pPr>
            <a:r>
              <a:rPr lang="fr-FR" smtClean="0"/>
              <a:t>Choix des UV</a:t>
            </a:r>
          </a:p>
        </p:txBody>
      </p:sp>
      <p:pic>
        <p:nvPicPr>
          <p:cNvPr id="2765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3125" y="142875"/>
            <a:ext cx="4857750" cy="47863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34950"/>
            <a:ext cx="8228013" cy="796925"/>
          </a:xfrm>
        </p:spPr>
        <p:txBody>
          <a:bodyPr tIns="31431"/>
          <a:lstStyle/>
          <a:p>
            <a:pPr eaLnBrk="1">
              <a:tabLst>
                <a:tab pos="585788" algn="l"/>
                <a:tab pos="1171575" algn="l"/>
                <a:tab pos="1757363" algn="l"/>
                <a:tab pos="2344738" algn="l"/>
                <a:tab pos="2930525" algn="l"/>
                <a:tab pos="3516313" algn="l"/>
                <a:tab pos="4103688" algn="l"/>
                <a:tab pos="4689475" algn="l"/>
                <a:tab pos="5275263" algn="l"/>
                <a:tab pos="5862638" algn="l"/>
                <a:tab pos="6448425" algn="l"/>
                <a:tab pos="7034213" algn="l"/>
              </a:tabLst>
            </a:pPr>
            <a:r>
              <a:rPr lang="fr-FR" sz="2800" b="1" dirty="0" err="1" smtClean="0">
                <a:solidFill>
                  <a:srgbClr val="36A096"/>
                </a:solidFill>
                <a:latin typeface="Calibri" pitchFamily="34" charset="0"/>
              </a:rPr>
              <a:t>Complex</a:t>
            </a:r>
            <a:r>
              <a:rPr lang="fr-FR" sz="2800" b="1" dirty="0" smtClean="0">
                <a:solidFill>
                  <a:srgbClr val="36A096"/>
                </a:solidFill>
                <a:latin typeface="Calibri" pitchFamily="34" charset="0"/>
              </a:rPr>
              <a:t> UV system</a:t>
            </a:r>
          </a:p>
        </p:txBody>
      </p:sp>
      <p:pic>
        <p:nvPicPr>
          <p:cNvPr id="2867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8063" y="1000125"/>
            <a:ext cx="7156450" cy="35258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34950"/>
            <a:ext cx="8228013" cy="796925"/>
          </a:xfrm>
        </p:spPr>
        <p:txBody>
          <a:bodyPr tIns="31431"/>
          <a:lstStyle/>
          <a:p>
            <a:pPr eaLnBrk="1">
              <a:tabLst>
                <a:tab pos="585788" algn="l"/>
                <a:tab pos="1171575" algn="l"/>
                <a:tab pos="1757363" algn="l"/>
                <a:tab pos="2344738" algn="l"/>
                <a:tab pos="2930525" algn="l"/>
                <a:tab pos="3516313" algn="l"/>
                <a:tab pos="4103688" algn="l"/>
                <a:tab pos="4689475" algn="l"/>
                <a:tab pos="5275263" algn="l"/>
                <a:tab pos="5862638" algn="l"/>
                <a:tab pos="6448425" algn="l"/>
                <a:tab pos="7034213" algn="l"/>
              </a:tabLst>
            </a:pPr>
            <a:r>
              <a:rPr lang="fr-FR" sz="3200" b="1" dirty="0" smtClean="0">
                <a:solidFill>
                  <a:srgbClr val="36A096"/>
                </a:solidFill>
                <a:latin typeface="Calibri" pitchFamily="34" charset="0"/>
              </a:rPr>
              <a:t>Overlays</a:t>
            </a:r>
          </a:p>
        </p:txBody>
      </p:sp>
      <p:pic>
        <p:nvPicPr>
          <p:cNvPr id="3379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0313" y="1117600"/>
            <a:ext cx="4429125" cy="36591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34950"/>
            <a:ext cx="8228013" cy="796925"/>
          </a:xfrm>
        </p:spPr>
        <p:txBody>
          <a:bodyPr tIns="31431"/>
          <a:lstStyle/>
          <a:p>
            <a:pPr eaLnBrk="1">
              <a:tabLst>
                <a:tab pos="585788" algn="l"/>
                <a:tab pos="1171575" algn="l"/>
                <a:tab pos="1757363" algn="l"/>
                <a:tab pos="2344738" algn="l"/>
                <a:tab pos="2930525" algn="l"/>
                <a:tab pos="3516313" algn="l"/>
                <a:tab pos="4103688" algn="l"/>
                <a:tab pos="4689475" algn="l"/>
                <a:tab pos="5275263" algn="l"/>
                <a:tab pos="5862638" algn="l"/>
                <a:tab pos="6448425" algn="l"/>
                <a:tab pos="7034213" algn="l"/>
              </a:tabLst>
            </a:pPr>
            <a:r>
              <a:rPr lang="fr-FR" sz="3200" b="1" dirty="0" smtClean="0">
                <a:solidFill>
                  <a:srgbClr val="36A096"/>
                </a:solidFill>
                <a:latin typeface="Calibri" pitchFamily="34" charset="0"/>
              </a:rPr>
              <a:t>Overlays</a:t>
            </a:r>
          </a:p>
        </p:txBody>
      </p:sp>
      <p:pic>
        <p:nvPicPr>
          <p:cNvPr id="3481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43000"/>
            <a:ext cx="9142413" cy="3429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34950"/>
            <a:ext cx="8228013" cy="796925"/>
          </a:xfrm>
        </p:spPr>
        <p:txBody>
          <a:bodyPr tIns="31431"/>
          <a:lstStyle/>
          <a:p>
            <a:pPr eaLnBrk="1">
              <a:tabLst>
                <a:tab pos="585788" algn="l"/>
                <a:tab pos="1171575" algn="l"/>
                <a:tab pos="1757363" algn="l"/>
                <a:tab pos="2344738" algn="l"/>
                <a:tab pos="2930525" algn="l"/>
                <a:tab pos="3516313" algn="l"/>
                <a:tab pos="4103688" algn="l"/>
                <a:tab pos="4689475" algn="l"/>
                <a:tab pos="5275263" algn="l"/>
                <a:tab pos="5862638" algn="l"/>
                <a:tab pos="6448425" algn="l"/>
                <a:tab pos="7034213" algn="l"/>
              </a:tabLst>
            </a:pPr>
            <a:r>
              <a:rPr lang="fr-FR" sz="3200" b="1" dirty="0" smtClean="0">
                <a:solidFill>
                  <a:srgbClr val="36A096"/>
                </a:solidFill>
                <a:latin typeface="Calibri" pitchFamily="34" charset="0"/>
              </a:rPr>
              <a:t>Animation</a:t>
            </a:r>
          </a:p>
        </p:txBody>
      </p:sp>
      <p:pic>
        <p:nvPicPr>
          <p:cNvPr id="3584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025" y="901700"/>
            <a:ext cx="5749925" cy="2160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35844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28950" y="2816225"/>
            <a:ext cx="5626100" cy="2095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34950"/>
            <a:ext cx="8228013" cy="796925"/>
          </a:xfrm>
        </p:spPr>
        <p:txBody>
          <a:bodyPr tIns="31431"/>
          <a:lstStyle/>
          <a:p>
            <a:pPr eaLnBrk="1">
              <a:tabLst>
                <a:tab pos="585788" algn="l"/>
                <a:tab pos="1171575" algn="l"/>
                <a:tab pos="1757363" algn="l"/>
                <a:tab pos="2344738" algn="l"/>
                <a:tab pos="2930525" algn="l"/>
                <a:tab pos="3516313" algn="l"/>
                <a:tab pos="4103688" algn="l"/>
                <a:tab pos="4689475" algn="l"/>
                <a:tab pos="5275263" algn="l"/>
                <a:tab pos="5862638" algn="l"/>
                <a:tab pos="6448425" algn="l"/>
                <a:tab pos="7034213" algn="l"/>
              </a:tabLst>
            </a:pPr>
            <a:r>
              <a:rPr lang="fr-FR" sz="3200" b="1" dirty="0" err="1" smtClean="0">
                <a:solidFill>
                  <a:srgbClr val="36A096"/>
                </a:solidFill>
                <a:latin typeface="Calibri" pitchFamily="34" charset="0"/>
              </a:rPr>
              <a:t>Friezes</a:t>
            </a:r>
            <a:r>
              <a:rPr lang="fr-FR" sz="3200" b="1" dirty="0" smtClean="0">
                <a:solidFill>
                  <a:srgbClr val="36A096"/>
                </a:solidFill>
                <a:latin typeface="Calibri" pitchFamily="34" charset="0"/>
              </a:rPr>
              <a:t> </a:t>
            </a:r>
            <a:r>
              <a:rPr lang="fr-FR" sz="3200" b="1" dirty="0" err="1" smtClean="0">
                <a:solidFill>
                  <a:srgbClr val="36A096"/>
                </a:solidFill>
                <a:latin typeface="Calibri" pitchFamily="34" charset="0"/>
              </a:rPr>
              <a:t>combination</a:t>
            </a:r>
            <a:endParaRPr lang="fr-FR" sz="3200" b="1" dirty="0" smtClean="0">
              <a:solidFill>
                <a:srgbClr val="36A096"/>
              </a:solidFill>
              <a:latin typeface="Calibri" pitchFamily="34" charset="0"/>
            </a:endParaRPr>
          </a:p>
        </p:txBody>
      </p:sp>
      <p:pic>
        <p:nvPicPr>
          <p:cNvPr id="3789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857250"/>
            <a:ext cx="9142413" cy="4286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428625" y="1928813"/>
            <a:ext cx="8228013" cy="612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22859" rIns="0" bIns="0"/>
          <a:lstStyle/>
          <a:p>
            <a:pPr marL="349715" indent="-262286" algn="ctr" defTabSz="363858">
              <a:spcAft>
                <a:spcPts val="1154"/>
              </a:spcAft>
              <a:buSzPct val="45000"/>
              <a:tabLst>
                <a:tab pos="586287" algn="l"/>
                <a:tab pos="1172573" algn="l"/>
                <a:tab pos="1758860" algn="l"/>
                <a:tab pos="2345146" algn="l"/>
                <a:tab pos="2931433" algn="l"/>
                <a:tab pos="3517720" algn="l"/>
                <a:tab pos="4104006" algn="l"/>
                <a:tab pos="4690293" algn="l"/>
                <a:tab pos="5276579" algn="l"/>
                <a:tab pos="5862866" algn="l"/>
                <a:tab pos="6449153" algn="l"/>
                <a:tab pos="7035439" algn="l"/>
              </a:tabLst>
              <a:defRPr/>
            </a:pPr>
            <a:r>
              <a:rPr lang="fr-FR" sz="3600" b="1" kern="0" dirty="0" smtClean="0">
                <a:solidFill>
                  <a:srgbClr val="36A09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PATCH OBJECTS</a:t>
            </a:r>
            <a:endParaRPr lang="fr-FR" sz="3600" b="1" kern="0" dirty="0">
              <a:solidFill>
                <a:srgbClr val="36A09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34950"/>
            <a:ext cx="8228013" cy="796925"/>
          </a:xfrm>
        </p:spPr>
        <p:txBody>
          <a:bodyPr tIns="31431"/>
          <a:lstStyle/>
          <a:p>
            <a:pPr eaLnBrk="1">
              <a:tabLst>
                <a:tab pos="585788" algn="l"/>
                <a:tab pos="1171575" algn="l"/>
                <a:tab pos="1757363" algn="l"/>
                <a:tab pos="2344738" algn="l"/>
                <a:tab pos="2930525" algn="l"/>
                <a:tab pos="3516313" algn="l"/>
                <a:tab pos="4103688" algn="l"/>
                <a:tab pos="4689475" algn="l"/>
                <a:tab pos="5275263" algn="l"/>
                <a:tab pos="5862638" algn="l"/>
                <a:tab pos="6448425" algn="l"/>
                <a:tab pos="7034213" algn="l"/>
              </a:tabLst>
            </a:pPr>
            <a:r>
              <a:rPr lang="fr-FR" sz="3200" b="1" dirty="0" smtClean="0">
                <a:solidFill>
                  <a:srgbClr val="36A096"/>
                </a:solidFill>
                <a:latin typeface="Calibri" pitchFamily="34" charset="0"/>
              </a:rPr>
              <a:t>Patch </a:t>
            </a:r>
            <a:r>
              <a:rPr lang="fr-FR" sz="3200" b="1" dirty="0" err="1" smtClean="0">
                <a:solidFill>
                  <a:srgbClr val="36A096"/>
                </a:solidFill>
                <a:latin typeface="Calibri" pitchFamily="34" charset="0"/>
              </a:rPr>
              <a:t>Objects</a:t>
            </a:r>
            <a:endParaRPr lang="fr-FR" sz="3200" b="1" dirty="0" smtClean="0">
              <a:solidFill>
                <a:srgbClr val="36A096"/>
              </a:solidFill>
              <a:latin typeface="Calibri" pitchFamily="34" charset="0"/>
            </a:endParaRPr>
          </a:p>
        </p:txBody>
      </p:sp>
      <p:sp>
        <p:nvSpPr>
          <p:cNvPr id="3993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48146" y="967935"/>
            <a:ext cx="8228013" cy="3333750"/>
          </a:xfrm>
        </p:spPr>
        <p:txBody>
          <a:bodyPr/>
          <a:lstStyle/>
          <a:p>
            <a:pPr marL="349250" indent="-261938" eaLnBrk="1">
              <a:buSzPct val="45000"/>
              <a:buFont typeface="Wingdings" charset="2"/>
              <a:buChar char=""/>
              <a:tabLst>
                <a:tab pos="585788" algn="l"/>
                <a:tab pos="1171575" algn="l"/>
                <a:tab pos="1757363" algn="l"/>
                <a:tab pos="2344738" algn="l"/>
                <a:tab pos="2930525" algn="l"/>
                <a:tab pos="3516313" algn="l"/>
                <a:tab pos="4103688" algn="l"/>
                <a:tab pos="4689475" algn="l"/>
                <a:tab pos="5275263" algn="l"/>
                <a:tab pos="5862638" algn="l"/>
                <a:tab pos="6448425" algn="l"/>
                <a:tab pos="7034213" algn="l"/>
              </a:tabLst>
            </a:pPr>
            <a:r>
              <a:rPr lang="fr-FR" sz="2800" dirty="0" err="1" smtClean="0">
                <a:latin typeface="Calibri" pitchFamily="34" charset="0"/>
              </a:rPr>
              <a:t>Classical</a:t>
            </a:r>
            <a:r>
              <a:rPr lang="fr-FR" sz="2800" dirty="0" smtClean="0">
                <a:latin typeface="Calibri" pitchFamily="34" charset="0"/>
              </a:rPr>
              <a:t> </a:t>
            </a:r>
            <a:r>
              <a:rPr lang="fr-FR" sz="2800" dirty="0" err="1" smtClean="0">
                <a:latin typeface="Calibri" pitchFamily="34" charset="0"/>
              </a:rPr>
              <a:t>Skeleton</a:t>
            </a:r>
            <a:r>
              <a:rPr lang="fr-FR" sz="2800" dirty="0" smtClean="0">
                <a:latin typeface="Calibri" pitchFamily="34" charset="0"/>
              </a:rPr>
              <a:t> / </a:t>
            </a:r>
            <a:r>
              <a:rPr lang="fr-FR" sz="2800" dirty="0" err="1" smtClean="0">
                <a:latin typeface="Calibri" pitchFamily="34" charset="0"/>
              </a:rPr>
              <a:t>Mesh</a:t>
            </a:r>
            <a:r>
              <a:rPr lang="fr-FR" sz="2800" dirty="0" smtClean="0">
                <a:latin typeface="Calibri" pitchFamily="34" charset="0"/>
              </a:rPr>
              <a:t> system</a:t>
            </a:r>
          </a:p>
          <a:p>
            <a:pPr marL="349250" indent="-261938" eaLnBrk="1">
              <a:buSzPct val="45000"/>
              <a:buFont typeface="Wingdings" charset="2"/>
              <a:buChar char=""/>
              <a:tabLst>
                <a:tab pos="585788" algn="l"/>
                <a:tab pos="1171575" algn="l"/>
                <a:tab pos="1757363" algn="l"/>
                <a:tab pos="2344738" algn="l"/>
                <a:tab pos="2930525" algn="l"/>
                <a:tab pos="3516313" algn="l"/>
                <a:tab pos="4103688" algn="l"/>
                <a:tab pos="4689475" algn="l"/>
                <a:tab pos="5275263" algn="l"/>
                <a:tab pos="5862638" algn="l"/>
                <a:tab pos="6448425" algn="l"/>
                <a:tab pos="7034213" algn="l"/>
              </a:tabLst>
            </a:pPr>
            <a:r>
              <a:rPr lang="fr-FR" sz="2800" dirty="0" smtClean="0">
                <a:latin typeface="Calibri" pitchFamily="34" charset="0"/>
              </a:rPr>
              <a:t>The </a:t>
            </a:r>
            <a:r>
              <a:rPr lang="fr-FR" sz="2800" dirty="0" err="1" smtClean="0">
                <a:latin typeface="Calibri" pitchFamily="34" charset="0"/>
              </a:rPr>
              <a:t>same</a:t>
            </a:r>
            <a:r>
              <a:rPr lang="fr-FR" sz="2800" dirty="0" smtClean="0">
                <a:latin typeface="Calibri" pitchFamily="34" charset="0"/>
              </a:rPr>
              <a:t> </a:t>
            </a:r>
            <a:r>
              <a:rPr lang="fr-FR" sz="2800" dirty="0" err="1" smtClean="0">
                <a:latin typeface="Calibri" pitchFamily="34" charset="0"/>
              </a:rPr>
              <a:t>mesh</a:t>
            </a:r>
            <a:r>
              <a:rPr lang="fr-FR" sz="2800" dirty="0" smtClean="0">
                <a:latin typeface="Calibri" pitchFamily="34" charset="0"/>
              </a:rPr>
              <a:t> </a:t>
            </a:r>
            <a:r>
              <a:rPr lang="fr-FR" sz="2800" dirty="0" err="1" smtClean="0">
                <a:latin typeface="Calibri" pitchFamily="34" charset="0"/>
              </a:rPr>
              <a:t>is</a:t>
            </a:r>
            <a:r>
              <a:rPr lang="fr-FR" sz="2800" dirty="0" smtClean="0">
                <a:latin typeface="Calibri" pitchFamily="34" charset="0"/>
              </a:rPr>
              <a:t> </a:t>
            </a:r>
            <a:r>
              <a:rPr lang="fr-FR" sz="2800" dirty="0" err="1" smtClean="0">
                <a:latin typeface="Calibri" pitchFamily="34" charset="0"/>
              </a:rPr>
              <a:t>shared</a:t>
            </a:r>
            <a:r>
              <a:rPr lang="fr-FR" sz="2800" dirty="0" smtClean="0">
                <a:latin typeface="Calibri" pitchFamily="34" charset="0"/>
              </a:rPr>
              <a:t> for all </a:t>
            </a:r>
            <a:r>
              <a:rPr lang="fr-FR" sz="2800" dirty="0" err="1" smtClean="0">
                <a:latin typeface="Calibri" pitchFamily="34" charset="0"/>
              </a:rPr>
              <a:t>objects</a:t>
            </a:r>
            <a:r>
              <a:rPr lang="fr-FR" sz="2800" dirty="0" smtClean="0">
                <a:latin typeface="Calibri" pitchFamily="34" charset="0"/>
              </a:rPr>
              <a:t> </a:t>
            </a:r>
            <a:r>
              <a:rPr lang="fr-FR" sz="2800" dirty="0" err="1" smtClean="0">
                <a:latin typeface="Calibri" pitchFamily="34" charset="0"/>
              </a:rPr>
              <a:t>with</a:t>
            </a:r>
            <a:r>
              <a:rPr lang="fr-FR" sz="2800" dirty="0" smtClean="0">
                <a:latin typeface="Calibri" pitchFamily="34" charset="0"/>
              </a:rPr>
              <a:t> </a:t>
            </a:r>
            <a:r>
              <a:rPr lang="fr-FR" sz="2800" dirty="0" err="1" smtClean="0">
                <a:latin typeface="Calibri" pitchFamily="34" charset="0"/>
              </a:rPr>
              <a:t>identical</a:t>
            </a:r>
            <a:r>
              <a:rPr lang="fr-FR" sz="2800" dirty="0" smtClean="0">
                <a:latin typeface="Calibri" pitchFamily="34" charset="0"/>
              </a:rPr>
              <a:t> </a:t>
            </a:r>
            <a:r>
              <a:rPr lang="fr-FR" sz="2800" dirty="0" err="1" smtClean="0">
                <a:latin typeface="Calibri" pitchFamily="34" charset="0"/>
              </a:rPr>
              <a:t>precision</a:t>
            </a:r>
            <a:endParaRPr lang="fr-FR" sz="2800" dirty="0" smtClean="0">
              <a:latin typeface="Calibri" pitchFamily="34" charset="0"/>
            </a:endParaRPr>
          </a:p>
          <a:p>
            <a:pPr marL="349250" indent="-261938" eaLnBrk="1">
              <a:buSzPct val="45000"/>
              <a:buFont typeface="Wingdings" charset="2"/>
              <a:buChar char=""/>
              <a:tabLst>
                <a:tab pos="585788" algn="l"/>
                <a:tab pos="1171575" algn="l"/>
                <a:tab pos="1757363" algn="l"/>
                <a:tab pos="2344738" algn="l"/>
                <a:tab pos="2930525" algn="l"/>
                <a:tab pos="3516313" algn="l"/>
                <a:tab pos="4103688" algn="l"/>
                <a:tab pos="4689475" algn="l"/>
                <a:tab pos="5275263" algn="l"/>
                <a:tab pos="5862638" algn="l"/>
                <a:tab pos="6448425" algn="l"/>
                <a:tab pos="7034213" algn="l"/>
              </a:tabLst>
            </a:pPr>
            <a:r>
              <a:rPr lang="fr-FR" sz="2800" dirty="0" smtClean="0">
                <a:latin typeface="Calibri" pitchFamily="34" charset="0"/>
              </a:rPr>
              <a:t>A vertex </a:t>
            </a:r>
            <a:r>
              <a:rPr lang="fr-FR" sz="2800" dirty="0" err="1" smtClean="0">
                <a:latin typeface="Calibri" pitchFamily="34" charset="0"/>
              </a:rPr>
              <a:t>shader</a:t>
            </a:r>
            <a:r>
              <a:rPr lang="fr-FR" sz="2800" dirty="0" smtClean="0">
                <a:latin typeface="Calibri" pitchFamily="34" charset="0"/>
              </a:rPr>
              <a:t> </a:t>
            </a:r>
            <a:r>
              <a:rPr lang="fr-FR" sz="2800" dirty="0" err="1" smtClean="0">
                <a:latin typeface="Calibri" pitchFamily="34" charset="0"/>
              </a:rPr>
              <a:t>deforms</a:t>
            </a:r>
            <a:r>
              <a:rPr lang="fr-FR" sz="2800" dirty="0" smtClean="0">
                <a:latin typeface="Calibri" pitchFamily="34" charset="0"/>
              </a:rPr>
              <a:t> </a:t>
            </a:r>
            <a:r>
              <a:rPr lang="fr-FR" sz="2800" dirty="0" err="1" smtClean="0">
                <a:latin typeface="Calibri" pitchFamily="34" charset="0"/>
              </a:rPr>
              <a:t>meshes</a:t>
            </a:r>
            <a:r>
              <a:rPr lang="fr-FR" sz="2800" dirty="0" smtClean="0">
                <a:latin typeface="Calibri" pitchFamily="34" charset="0"/>
              </a:rPr>
              <a:t> </a:t>
            </a:r>
            <a:r>
              <a:rPr lang="fr-FR" sz="2800" dirty="0" err="1" smtClean="0">
                <a:latin typeface="Calibri" pitchFamily="34" charset="0"/>
              </a:rPr>
              <a:t>according</a:t>
            </a:r>
            <a:r>
              <a:rPr lang="fr-FR" sz="2800" dirty="0" smtClean="0">
                <a:latin typeface="Calibri" pitchFamily="34" charset="0"/>
              </a:rPr>
              <a:t> to </a:t>
            </a:r>
            <a:r>
              <a:rPr lang="fr-FR" sz="2800" dirty="0" err="1" smtClean="0">
                <a:latin typeface="Calibri" pitchFamily="34" charset="0"/>
              </a:rPr>
              <a:t>bones</a:t>
            </a:r>
            <a:endParaRPr lang="fr-FR" sz="2800" dirty="0" smtClean="0">
              <a:latin typeface="Calibri" pitchFamily="34" charset="0"/>
            </a:endParaRPr>
          </a:p>
          <a:p>
            <a:pPr marL="349250" indent="-261938" eaLnBrk="1">
              <a:buSzPct val="45000"/>
              <a:buFont typeface="Wingdings" charset="2"/>
              <a:buChar char=""/>
              <a:tabLst>
                <a:tab pos="585788" algn="l"/>
                <a:tab pos="1171575" algn="l"/>
                <a:tab pos="1757363" algn="l"/>
                <a:tab pos="2344738" algn="l"/>
                <a:tab pos="2930525" algn="l"/>
                <a:tab pos="3516313" algn="l"/>
                <a:tab pos="4103688" algn="l"/>
                <a:tab pos="4689475" algn="l"/>
                <a:tab pos="5275263" algn="l"/>
                <a:tab pos="5862638" algn="l"/>
                <a:tab pos="6448425" algn="l"/>
                <a:tab pos="7034213" algn="l"/>
              </a:tabLst>
            </a:pPr>
            <a:r>
              <a:rPr lang="fr-FR" sz="2800" dirty="0" err="1" smtClean="0">
                <a:latin typeface="Calibri" pitchFamily="34" charset="0"/>
              </a:rPr>
              <a:t>Bones</a:t>
            </a:r>
            <a:r>
              <a:rPr lang="fr-FR" sz="2800" dirty="0" smtClean="0">
                <a:latin typeface="Calibri" pitchFamily="34" charset="0"/>
              </a:rPr>
              <a:t> and </a:t>
            </a:r>
            <a:r>
              <a:rPr lang="fr-FR" sz="2800" dirty="0" err="1" smtClean="0">
                <a:latin typeface="Calibri" pitchFamily="34" charset="0"/>
              </a:rPr>
              <a:t>bones</a:t>
            </a:r>
            <a:r>
              <a:rPr lang="fr-FR" sz="2800" dirty="0" smtClean="0">
                <a:latin typeface="Calibri" pitchFamily="34" charset="0"/>
              </a:rPr>
              <a:t> influence  </a:t>
            </a:r>
            <a:r>
              <a:rPr lang="fr-FR" sz="2800" dirty="0" err="1" smtClean="0">
                <a:latin typeface="Calibri" pitchFamily="34" charset="0"/>
              </a:rPr>
              <a:t>uppon</a:t>
            </a:r>
            <a:r>
              <a:rPr lang="fr-FR" sz="2800" dirty="0" smtClean="0">
                <a:latin typeface="Calibri" pitchFamily="34" charset="0"/>
              </a:rPr>
              <a:t> </a:t>
            </a:r>
            <a:r>
              <a:rPr lang="fr-FR" sz="2800" dirty="0" err="1" smtClean="0">
                <a:latin typeface="Calibri" pitchFamily="34" charset="0"/>
              </a:rPr>
              <a:t>nurbs</a:t>
            </a:r>
            <a:r>
              <a:rPr lang="fr-FR" sz="2800" dirty="0" smtClean="0">
                <a:latin typeface="Calibri" pitchFamily="34" charset="0"/>
              </a:rPr>
              <a:t> control points </a:t>
            </a:r>
            <a:r>
              <a:rPr lang="fr-FR" sz="2800" dirty="0" err="1" smtClean="0">
                <a:latin typeface="Calibri" pitchFamily="34" charset="0"/>
              </a:rPr>
              <a:t>is</a:t>
            </a:r>
            <a:r>
              <a:rPr lang="fr-FR" sz="2800" dirty="0" smtClean="0">
                <a:latin typeface="Calibri" pitchFamily="34" charset="0"/>
              </a:rPr>
              <a:t> </a:t>
            </a:r>
            <a:r>
              <a:rPr lang="fr-FR" sz="2800" dirty="0" err="1" smtClean="0">
                <a:latin typeface="Calibri" pitchFamily="34" charset="0"/>
              </a:rPr>
              <a:t>done</a:t>
            </a:r>
            <a:r>
              <a:rPr lang="fr-FR" sz="2800" dirty="0" smtClean="0">
                <a:latin typeface="Calibri" pitchFamily="34" charset="0"/>
              </a:rPr>
              <a:t> by the CPU (jobs)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71750" y="1357313"/>
            <a:ext cx="3643313" cy="2689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63500"/>
            <a:ext cx="3714750" cy="2632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4198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41963" y="63500"/>
            <a:ext cx="3459162" cy="2632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41988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86063" y="2449513"/>
            <a:ext cx="3500437" cy="26114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142875"/>
            <a:ext cx="3357563" cy="2520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4301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57813" y="122238"/>
            <a:ext cx="3622675" cy="26574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43012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28875" y="2643188"/>
            <a:ext cx="3714750" cy="24749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2413" cy="5143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itre 4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The </a:t>
            </a:r>
            <a:r>
              <a:rPr lang="fr-CA" dirty="0" err="1" smtClean="0"/>
              <a:t>worlds</a:t>
            </a:r>
            <a:endParaRPr lang="fr-CA" dirty="0"/>
          </a:p>
        </p:txBody>
      </p:sp>
      <p:sp>
        <p:nvSpPr>
          <p:cNvPr id="48" name="Espace réservé du texte 47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9" name="Espace réservé du contenu 4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fr-CA" dirty="0" smtClean="0"/>
              <a:t>A world </a:t>
            </a:r>
            <a:r>
              <a:rPr lang="fr-CA" dirty="0" err="1" smtClean="0"/>
              <a:t>is</a:t>
            </a:r>
            <a:r>
              <a:rPr lang="fr-CA" dirty="0" smtClean="0"/>
              <a:t> a </a:t>
            </a:r>
            <a:r>
              <a:rPr lang="fr-CA" dirty="0" err="1" smtClean="0"/>
              <a:t>Scene</a:t>
            </a:r>
            <a:r>
              <a:rPr lang="fr-CA" dirty="0" smtClean="0"/>
              <a:t>, </a:t>
            </a:r>
            <a:r>
              <a:rPr lang="fr-CA" dirty="0" err="1" smtClean="0"/>
              <a:t>which</a:t>
            </a:r>
            <a:r>
              <a:rPr lang="fr-CA" dirty="0" smtClean="0"/>
              <a:t> </a:t>
            </a:r>
            <a:r>
              <a:rPr lang="fr-CA" dirty="0" err="1" smtClean="0"/>
              <a:t>can</a:t>
            </a:r>
            <a:r>
              <a:rPr lang="fr-CA" dirty="0" smtClean="0"/>
              <a:t> </a:t>
            </a:r>
            <a:r>
              <a:rPr lang="fr-CA" dirty="0" err="1" smtClean="0"/>
              <a:t>contain</a:t>
            </a:r>
            <a:r>
              <a:rPr lang="fr-CA" dirty="0" smtClean="0"/>
              <a:t> instances of </a:t>
            </a:r>
            <a:r>
              <a:rPr lang="fr-CA" dirty="0" err="1" smtClean="0"/>
              <a:t>other</a:t>
            </a:r>
            <a:r>
              <a:rPr lang="fr-CA" dirty="0" smtClean="0"/>
              <a:t> </a:t>
            </a:r>
            <a:r>
              <a:rPr lang="fr-CA" dirty="0" err="1" smtClean="0"/>
              <a:t>Scenes</a:t>
            </a:r>
            <a:r>
              <a:rPr lang="fr-CA" dirty="0" smtClean="0"/>
              <a:t>.</a:t>
            </a:r>
          </a:p>
          <a:p>
            <a:pPr>
              <a:buFont typeface="Arial" pitchFamily="34" charset="0"/>
              <a:buChar char="•"/>
            </a:pPr>
            <a:r>
              <a:rPr lang="fr-CA" dirty="0" smtClean="0"/>
              <a:t>A </a:t>
            </a:r>
            <a:r>
              <a:rPr lang="fr-CA" dirty="0" err="1" smtClean="0"/>
              <a:t>Scene</a:t>
            </a:r>
            <a:r>
              <a:rPr lang="fr-CA" dirty="0" smtClean="0"/>
              <a:t> </a:t>
            </a:r>
            <a:r>
              <a:rPr lang="fr-CA" dirty="0" err="1" smtClean="0"/>
              <a:t>contains</a:t>
            </a:r>
            <a:r>
              <a:rPr lang="fr-CA" dirty="0" smtClean="0"/>
              <a:t> </a:t>
            </a:r>
            <a:r>
              <a:rPr lang="fr-CA" dirty="0" err="1" smtClean="0"/>
              <a:t>Actors</a:t>
            </a:r>
            <a:r>
              <a:rPr lang="fr-CA" dirty="0" smtClean="0"/>
              <a:t> and </a:t>
            </a:r>
            <a:r>
              <a:rPr lang="fr-CA" dirty="0" err="1" smtClean="0"/>
              <a:t>Friezes</a:t>
            </a:r>
            <a:r>
              <a:rPr lang="fr-CA" dirty="0" smtClean="0"/>
              <a:t>.</a:t>
            </a:r>
          </a:p>
          <a:p>
            <a:pPr lvl="1"/>
            <a:r>
              <a:rPr lang="fr-CA" dirty="0" err="1" smtClean="0"/>
              <a:t>Actor</a:t>
            </a:r>
            <a:r>
              <a:rPr lang="fr-CA" dirty="0" smtClean="0"/>
              <a:t>: </a:t>
            </a:r>
            <a:r>
              <a:rPr lang="fr-CA" dirty="0" err="1" smtClean="0"/>
              <a:t>logic</a:t>
            </a:r>
            <a:r>
              <a:rPr lang="fr-CA" dirty="0" smtClean="0"/>
              <a:t> </a:t>
            </a:r>
            <a:r>
              <a:rPr lang="fr-CA" dirty="0" err="1" smtClean="0"/>
              <a:t>entity</a:t>
            </a:r>
            <a:r>
              <a:rPr lang="fr-CA" dirty="0" smtClean="0"/>
              <a:t> </a:t>
            </a:r>
            <a:r>
              <a:rPr lang="fr-CA" dirty="0" err="1" smtClean="0"/>
              <a:t>with</a:t>
            </a:r>
            <a:r>
              <a:rPr lang="fr-CA" dirty="0" smtClean="0"/>
              <a:t> a </a:t>
            </a:r>
            <a:r>
              <a:rPr lang="fr-CA" dirty="0" err="1" smtClean="0"/>
              <a:t>behavior</a:t>
            </a:r>
            <a:r>
              <a:rPr lang="fr-CA" dirty="0" smtClean="0"/>
              <a:t>.</a:t>
            </a:r>
          </a:p>
          <a:p>
            <a:pPr lvl="1"/>
            <a:r>
              <a:rPr lang="fr-CA" dirty="0" err="1" smtClean="0"/>
              <a:t>Frieze</a:t>
            </a:r>
            <a:r>
              <a:rPr lang="fr-CA" dirty="0" smtClean="0"/>
              <a:t>: </a:t>
            </a:r>
            <a:r>
              <a:rPr lang="fr-CA" dirty="0" err="1" smtClean="0"/>
              <a:t>environment</a:t>
            </a:r>
            <a:r>
              <a:rPr lang="fr-CA" dirty="0" smtClean="0"/>
              <a:t> data.</a:t>
            </a:r>
          </a:p>
          <a:p>
            <a:pPr>
              <a:buFont typeface="Arial" pitchFamily="34" charset="0"/>
              <a:buChar char="•"/>
            </a:pPr>
            <a:r>
              <a:rPr lang="fr-CA" dirty="0" smtClean="0"/>
              <a:t> </a:t>
            </a:r>
            <a:r>
              <a:rPr lang="fr-CA" dirty="0" err="1" smtClean="0"/>
              <a:t>Scenes</a:t>
            </a:r>
            <a:r>
              <a:rPr lang="fr-CA" dirty="0" smtClean="0"/>
              <a:t> </a:t>
            </a:r>
            <a:r>
              <a:rPr lang="fr-CA" dirty="0" err="1" smtClean="0"/>
              <a:t>can</a:t>
            </a:r>
            <a:r>
              <a:rPr lang="fr-CA" dirty="0" smtClean="0"/>
              <a:t> </a:t>
            </a:r>
            <a:r>
              <a:rPr lang="fr-CA" dirty="0" err="1" smtClean="0"/>
              <a:t>be</a:t>
            </a:r>
            <a:r>
              <a:rPr lang="fr-CA" dirty="0" smtClean="0"/>
              <a:t> </a:t>
            </a:r>
            <a:r>
              <a:rPr lang="fr-CA" dirty="0" err="1" smtClean="0"/>
              <a:t>instantiated</a:t>
            </a:r>
            <a:r>
              <a:rPr lang="fr-CA" dirty="0" smtClean="0"/>
              <a:t> multiple times </a:t>
            </a:r>
            <a:r>
              <a:rPr lang="fr-CA" dirty="0" err="1" smtClean="0"/>
              <a:t>within</a:t>
            </a:r>
            <a:r>
              <a:rPr lang="fr-CA" dirty="0" smtClean="0"/>
              <a:t> a world, and </a:t>
            </a:r>
            <a:r>
              <a:rPr lang="fr-CA" dirty="0" err="1" smtClean="0"/>
              <a:t>it’s</a:t>
            </a:r>
            <a:r>
              <a:rPr lang="fr-CA" dirty="0" smtClean="0"/>
              <a:t> possible to </a:t>
            </a:r>
            <a:r>
              <a:rPr lang="fr-CA" dirty="0" err="1" smtClean="0"/>
              <a:t>stablish</a:t>
            </a:r>
            <a:r>
              <a:rPr lang="fr-CA" dirty="0" smtClean="0"/>
              <a:t> a </a:t>
            </a:r>
            <a:r>
              <a:rPr lang="fr-CA" dirty="0" err="1" smtClean="0"/>
              <a:t>reference</a:t>
            </a:r>
            <a:r>
              <a:rPr lang="fr-CA" dirty="0" smtClean="0"/>
              <a:t> </a:t>
            </a:r>
            <a:r>
              <a:rPr lang="fr-CA" dirty="0" err="1" smtClean="0"/>
              <a:t>between</a:t>
            </a:r>
            <a:r>
              <a:rPr lang="fr-CA" dirty="0" smtClean="0"/>
              <a:t> </a:t>
            </a:r>
            <a:r>
              <a:rPr lang="fr-CA" dirty="0" err="1" smtClean="0"/>
              <a:t>actors</a:t>
            </a:r>
            <a:r>
              <a:rPr lang="fr-CA" dirty="0" smtClean="0"/>
              <a:t> </a:t>
            </a:r>
            <a:r>
              <a:rPr lang="fr-CA" dirty="0" err="1" smtClean="0"/>
              <a:t>from</a:t>
            </a:r>
            <a:r>
              <a:rPr lang="fr-CA" dirty="0" smtClean="0"/>
              <a:t> </a:t>
            </a:r>
            <a:r>
              <a:rPr lang="fr-CA" dirty="0" err="1" smtClean="0"/>
              <a:t>scene</a:t>
            </a:r>
            <a:r>
              <a:rPr lang="fr-CA" dirty="0" smtClean="0"/>
              <a:t> to </a:t>
            </a:r>
            <a:r>
              <a:rPr lang="fr-CA" dirty="0" err="1" smtClean="0"/>
              <a:t>scene</a:t>
            </a:r>
            <a:r>
              <a:rPr lang="fr-CA" dirty="0" smtClean="0"/>
              <a:t>.</a:t>
            </a:r>
            <a:endParaRPr lang="fr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World structure graphic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Pictures of scene instancing.</a:t>
            </a:r>
          </a:p>
          <a:p>
            <a:r>
              <a:rPr lang="en-US" dirty="0" smtClean="0"/>
              <a:t>Explain the advantages of this feature.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Game logic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The game logic is driven by Actors.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Actors are entities placed inside a scene, which contain one or more components.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Components are created through factories, allowing game-specific component creation.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Components implement your game.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Actor components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We differentiate between two type of components:</a:t>
            </a:r>
          </a:p>
          <a:p>
            <a:pPr lvl="1"/>
            <a:r>
              <a:rPr lang="en-US" dirty="0" smtClean="0"/>
              <a:t>Independent: reusable and without dependencies on other components. For example: graphic components, physics, triggers, etc…</a:t>
            </a:r>
          </a:p>
          <a:p>
            <a:pPr lvl="1"/>
            <a:r>
              <a:rPr lang="en-US" dirty="0" smtClean="0"/>
              <a:t>Controllers or AI: they act as directors of the independent components. They are implemented specifically for certain actors and act on the core components directly. For example: player controller, artificial intelligence, sound controller, etc…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Animation integration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	We provide two components to animate an actor:</a:t>
            </a:r>
          </a:p>
          <a:p>
            <a:endParaRPr lang="en-US" dirty="0" smtClean="0"/>
          </a:p>
          <a:p>
            <a:pPr lvl="1"/>
            <a:r>
              <a:rPr lang="en-US" dirty="0" err="1" smtClean="0"/>
              <a:t>Anim</a:t>
            </a:r>
            <a:r>
              <a:rPr lang="en-US" dirty="0" smtClean="0"/>
              <a:t> Light: consists of an animation on a loop. Most lightweight animation support.</a:t>
            </a:r>
          </a:p>
          <a:p>
            <a:pPr lvl="1"/>
            <a:r>
              <a:rPr lang="en-US" dirty="0" smtClean="0"/>
              <a:t>Animated: chooses what animation to play from an animation tree.</a:t>
            </a:r>
          </a:p>
          <a:p>
            <a:pPr lvl="1"/>
            <a:endParaRPr lang="en-US" dirty="0" smtClean="0"/>
          </a:p>
          <a:p>
            <a:pPr lvl="1">
              <a:buNone/>
            </a:pPr>
            <a:r>
              <a:rPr lang="en-US" dirty="0" smtClean="0"/>
              <a:t>We will come back to this in a couple of slides.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Blend Tree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The blend tree is a generic template class that can be derived to implement animation trees, cameras, sound, etc…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The basic principle is: it receives a list of input values and it returns the resulting blending.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The specialization requires implementing:</a:t>
            </a:r>
          </a:p>
          <a:p>
            <a:pPr lvl="1"/>
            <a:r>
              <a:rPr lang="en-US" dirty="0" smtClean="0"/>
              <a:t>The leaf node (play animation, play sound, camera data, etc…)</a:t>
            </a:r>
          </a:p>
          <a:p>
            <a:pPr lvl="1"/>
            <a:r>
              <a:rPr lang="en-US" dirty="0" smtClean="0"/>
              <a:t>The data structure to blend and how to blend it.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It provides a list of basic blending nodes (blend by weight, select active child, additive, etc…)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It allows implementing your own nodes if necessary for game-specific needs.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It’s completely game independent and data driven. Data is fed when the game updates, then the blend tree result is computed based on the values, so it’s easy to parallelize.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It supports defining transitions between different nodes.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A simple tool can be used to test the results.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Animation Tree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Characters in </a:t>
            </a:r>
            <a:r>
              <a:rPr lang="en-US" dirty="0" err="1" smtClean="0"/>
              <a:t>Rayman</a:t>
            </a:r>
            <a:r>
              <a:rPr lang="en-US" dirty="0" smtClean="0"/>
              <a:t> are animated with animation trees.</a:t>
            </a:r>
          </a:p>
          <a:p>
            <a:pPr>
              <a:buFont typeface="Arial" pitchFamily="34" charset="0"/>
              <a:buChar char="•"/>
            </a:pPr>
            <a:r>
              <a:rPr lang="en-US" smtClean="0"/>
              <a:t>Each character state </a:t>
            </a:r>
            <a:r>
              <a:rPr lang="en-US" dirty="0" smtClean="0"/>
              <a:t>contains its own </a:t>
            </a:r>
            <a:r>
              <a:rPr lang="en-US" dirty="0" err="1" smtClean="0"/>
              <a:t>subtree</a:t>
            </a:r>
            <a:r>
              <a:rPr lang="en-US" dirty="0" smtClean="0"/>
              <a:t> (idle, jump, fall, punch, etc…). This keeps the size of the current animation tree small and makes it easier to work with.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The </a:t>
            </a:r>
            <a:r>
              <a:rPr lang="en-US" dirty="0" err="1" smtClean="0"/>
              <a:t>Rayman</a:t>
            </a:r>
            <a:r>
              <a:rPr lang="en-US" dirty="0" smtClean="0"/>
              <a:t> character pushes the limit, using more than 400 animations integrated in his own animation tree.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UDC2010">
  <a:themeElements>
    <a:clrScheme name="Nuances de gris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Modèle par défa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lIns="0" rIns="0" rtlCol="0">
        <a:spAutoFit/>
      </a:bodyPr>
      <a:lstStyle>
        <a:defPPr algn="r">
          <a:defRPr sz="1600" dirty="0" smtClean="0">
            <a:solidFill>
              <a:schemeClr val="bg1"/>
            </a:solidFill>
            <a:latin typeface="Calibri" pitchFamily="34" charset="0"/>
          </a:defRPr>
        </a:defPPr>
      </a:lstStyle>
    </a:tx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D91E56992892741973DA285E8BA4551" ma:contentTypeVersion="4" ma:contentTypeDescription="Create a new document." ma:contentTypeScope="" ma:versionID="eeaf1267dc7bb15f722d3f8d27cb5e25">
  <xsd:schema xmlns:xsd="http://www.w3.org/2001/XMLSchema" xmlns:xs="http://www.w3.org/2001/XMLSchema" xmlns:p="http://schemas.microsoft.com/office/2006/metadata/properties" xmlns:ns1="http://schemas.microsoft.com/sharepoint/v3" xmlns:ns2="173d384e-0a70-425b-a3ac-d02b81c71d1c" targetNamespace="http://schemas.microsoft.com/office/2006/metadata/properties" ma:root="true" ma:fieldsID="b8b25ab49d48013b32d3a752e4acaebd" ns1:_="" ns2:_="">
    <xsd:import namespace="http://schemas.microsoft.com/sharepoint/v3"/>
    <xsd:import namespace="173d384e-0a70-425b-a3ac-d02b81c71d1c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Languages" minOccurs="0"/>
                <xsd:element ref="ns2:Ses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3d384e-0a70-425b-a3ac-d02b81c71d1c" elementFormDefault="qualified">
    <xsd:import namespace="http://schemas.microsoft.com/office/2006/documentManagement/types"/>
    <xsd:import namespace="http://schemas.microsoft.com/office/infopath/2007/PartnerControls"/>
    <xsd:element name="Languages" ma:index="10" nillable="true" ma:displayName="Languages" ma:default="English" ma:format="Dropdown" ma:internalName="Languages">
      <xsd:simpleType>
        <xsd:restriction base="dms:Choice">
          <xsd:enumeration value="English"/>
          <xsd:enumeration value="French"/>
          <xsd:enumeration value="Both"/>
        </xsd:restriction>
      </xsd:simpleType>
    </xsd:element>
    <xsd:element name="Sessions" ma:index="11" nillable="true" ma:displayName="Sessions" ma:default="-----" ma:format="Dropdown" ma:internalName="Sessions">
      <xsd:simpleType>
        <xsd:restriction base="dms:Choice">
          <xsd:enumeration value="-----"/>
          <xsd:enumeration value="Session 01"/>
          <xsd:enumeration value="Session 02"/>
          <xsd:enumeration value="Session 03"/>
          <xsd:enumeration value="Session 04"/>
          <xsd:enumeration value="Session 05"/>
          <xsd:enumeration value="Session 06"/>
          <xsd:enumeration value="Session 07"/>
          <xsd:enumeration value="Session 08"/>
          <xsd:enumeration value="Session 09"/>
          <xsd:enumeration value="Session 10"/>
          <xsd:enumeration value="Session 11"/>
          <xsd:enumeration value="Session 12"/>
          <xsd:enumeration value="Session 13"/>
          <xsd:enumeration value="Session 14"/>
          <xsd:enumeration value="Session 15"/>
          <xsd:enumeration value="Session 16"/>
          <xsd:enumeration value="Session 17"/>
          <xsd:enumeration value="Session 18"/>
          <xsd:enumeration value="Session 19"/>
          <xsd:enumeration value="Session 20"/>
          <xsd:enumeration value="Closing"/>
          <xsd:enumeration value="Round Table 1"/>
          <xsd:enumeration value="Round Table 2"/>
          <xsd:enumeration value="Round Table 3"/>
          <xsd:enumeration value="Round Table 4"/>
          <xsd:enumeration value="Round Table 5"/>
          <xsd:enumeration value="Round Table 6"/>
          <xsd:enumeration value="Round Table 7"/>
          <xsd:enumeration value="Round Table 8"/>
          <xsd:enumeration value="Round Table 9"/>
          <xsd:enumeration value="Round Table 10"/>
          <xsd:enumeration value="Round Table 11"/>
          <xsd:enumeration value="Round Table 12"/>
          <xsd:enumeration value="Round Table 13"/>
          <xsd:enumeration value="Round Table 14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Languages xmlns="173d384e-0a70-425b-a3ac-d02b81c71d1c">Both</Languages>
    <Sessions xmlns="173d384e-0a70-425b-a3ac-d02b81c71d1c">Session 03</Sessions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F1ECEB7F-6189-4134-B47D-2B70CD7BECF6}"/>
</file>

<file path=customXml/itemProps2.xml><?xml version="1.0" encoding="utf-8"?>
<ds:datastoreItem xmlns:ds="http://schemas.openxmlformats.org/officeDocument/2006/customXml" ds:itemID="{34396E4D-D5A9-4F49-812F-23DEF0B52DCE}"/>
</file>

<file path=customXml/itemProps3.xml><?xml version="1.0" encoding="utf-8"?>
<ds:datastoreItem xmlns:ds="http://schemas.openxmlformats.org/officeDocument/2006/customXml" ds:itemID="{7EE65D8F-6BF3-45CC-82A5-7806A683363D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25038</TotalTime>
  <Words>886</Words>
  <Application>Microsoft Office PowerPoint</Application>
  <PresentationFormat>Affichage à l'écran (16:9)</PresentationFormat>
  <Paragraphs>263</Paragraphs>
  <Slides>49</Slides>
  <Notes>49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49</vt:i4>
      </vt:variant>
    </vt:vector>
  </HeadingPairs>
  <TitlesOfParts>
    <vt:vector size="50" baseType="lpstr">
      <vt:lpstr>UDC2010</vt:lpstr>
      <vt:lpstr>Ubi Art Framework</vt:lpstr>
      <vt:lpstr>Diapositive 2</vt:lpstr>
      <vt:lpstr>Table of Contents</vt:lpstr>
      <vt:lpstr>Diapositive 4</vt:lpstr>
      <vt:lpstr>Some figures</vt:lpstr>
      <vt:lpstr>Programming team</vt:lpstr>
      <vt:lpstr>Premake</vt:lpstr>
      <vt:lpstr>Premake example</vt:lpstr>
      <vt:lpstr>High level architecture</vt:lpstr>
      <vt:lpstr>Edition message example</vt:lpstr>
      <vt:lpstr>Diapositive 11</vt:lpstr>
      <vt:lpstr>Unique generic serialization</vt:lpstr>
      <vt:lpstr>Unique Implementation</vt:lpstr>
      <vt:lpstr>Utilisation du LUA</vt:lpstr>
      <vt:lpstr>Diapositive 15</vt:lpstr>
      <vt:lpstr>LUA USAGE</vt:lpstr>
      <vt:lpstr>LUA Usage</vt:lpstr>
      <vt:lpstr>LUA Usage</vt:lpstr>
      <vt:lpstr>LUA Usage</vt:lpstr>
      <vt:lpstr>LUA Usage</vt:lpstr>
      <vt:lpstr>Diapositive 21</vt:lpstr>
      <vt:lpstr>Friezes - Goals</vt:lpstr>
      <vt:lpstr>Skeleton creation</vt:lpstr>
      <vt:lpstr>Diapositive 24</vt:lpstr>
      <vt:lpstr>Simple UV system</vt:lpstr>
      <vt:lpstr>Simple UV system</vt:lpstr>
      <vt:lpstr>Simple UV : Geometry</vt:lpstr>
      <vt:lpstr>Complex UV system</vt:lpstr>
      <vt:lpstr>Diapositive 29</vt:lpstr>
      <vt:lpstr>Choix des UV</vt:lpstr>
      <vt:lpstr>Complex UV system</vt:lpstr>
      <vt:lpstr>Overlays</vt:lpstr>
      <vt:lpstr>Overlays</vt:lpstr>
      <vt:lpstr>Animation</vt:lpstr>
      <vt:lpstr>Friezes combination</vt:lpstr>
      <vt:lpstr>Diapositive 36</vt:lpstr>
      <vt:lpstr>Patch Objects</vt:lpstr>
      <vt:lpstr>Diapositive 38</vt:lpstr>
      <vt:lpstr>Diapositive 39</vt:lpstr>
      <vt:lpstr>Diapositive 40</vt:lpstr>
      <vt:lpstr>Diapositive 41</vt:lpstr>
      <vt:lpstr>The worlds</vt:lpstr>
      <vt:lpstr>World structure graphic</vt:lpstr>
      <vt:lpstr>Game logic</vt:lpstr>
      <vt:lpstr>Actor components</vt:lpstr>
      <vt:lpstr>Animation integration</vt:lpstr>
      <vt:lpstr>Blend Tree</vt:lpstr>
      <vt:lpstr>Diapositive 48</vt:lpstr>
      <vt:lpstr>Animation Tree</vt:lpstr>
    </vt:vector>
  </TitlesOfParts>
  <Company>Ubisoft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Sebastien Lussier</dc:creator>
  <cp:lastModifiedBy>aurore.teodoro</cp:lastModifiedBy>
  <cp:revision>1176</cp:revision>
  <dcterms:created xsi:type="dcterms:W3CDTF">2008-03-25T19:42:19Z</dcterms:created>
  <dcterms:modified xsi:type="dcterms:W3CDTF">2011-02-21T09:59:09Z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0x0101003D91E56992892741973DA285E8BA4551</vt:lpwstr>
  </property>
  <property fmtid="{D5CDD505-2E9C-101B-9397-08002B2CF9AE}" pid="3" name="State">
    <vt:lpwstr>Active</vt:lpwstr>
  </property>
  <property fmtid="{D5CDD505-2E9C-101B-9397-08002B2CF9AE}" pid="4" name="Domains">
    <vt:lpwstr>Gestion des propositions de speakers / Agenda de l’event</vt:lpwstr>
  </property>
  <property fmtid="{D5CDD505-2E9C-101B-9397-08002B2CF9AE}" pid="5" name="Order">
    <vt:r8>15000</vt:r8>
  </property>
</Properties>
</file>