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96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1/8/2013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UAF – engine loading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23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loading is done asynchronously in a separate reading thread(s)</a:t>
            </a:r>
          </a:p>
          <a:p>
            <a:r>
              <a:rPr lang="en-US" dirty="0" smtClean="0"/>
              <a:t>objects are de-serialized and constructed in the loading thread</a:t>
            </a:r>
          </a:p>
          <a:p>
            <a:r>
              <a:rPr lang="en-US" dirty="0" smtClean="0"/>
              <a:t>Only final inclusion in the world is done in the main thread (and this can be often distributed over several frames)</a:t>
            </a:r>
          </a:p>
          <a:p>
            <a:r>
              <a:rPr lang="en-US" dirty="0" smtClean="0"/>
              <a:t>The inverse is also true, objects are excluded from world in the main thread, but destroyed in the loading thread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28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 </a:t>
            </a:r>
            <a:r>
              <a:rPr lang="en-US" dirty="0" err="1" smtClean="0"/>
              <a:t>vs</a:t>
            </a:r>
            <a:r>
              <a:rPr lang="en-US" dirty="0" smtClean="0"/>
              <a:t> Resource loading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Logic data</a:t>
            </a:r>
          </a:p>
          <a:p>
            <a:pPr lvl="1"/>
            <a:r>
              <a:rPr lang="en-US" dirty="0" smtClean="0"/>
              <a:t>World, scene, actors, frieze, …</a:t>
            </a:r>
          </a:p>
          <a:p>
            <a:pPr lvl="1"/>
            <a:r>
              <a:rPr lang="en-US" dirty="0" smtClean="0"/>
              <a:t>Loaded by </a:t>
            </a:r>
            <a:r>
              <a:rPr lang="en-US" dirty="0" err="1" smtClean="0"/>
              <a:t>worldLogicLoader</a:t>
            </a:r>
            <a:r>
              <a:rPr lang="en-US" dirty="0" smtClean="0"/>
              <a:t> thread</a:t>
            </a:r>
          </a:p>
          <a:p>
            <a:pPr lvl="1"/>
            <a:r>
              <a:rPr lang="en-US" dirty="0" smtClean="0"/>
              <a:t>In general, logic data is loaded at once, when a map is loaded</a:t>
            </a:r>
          </a:p>
          <a:p>
            <a:pPr lvl="1"/>
            <a:r>
              <a:rPr lang="en-US" dirty="0" smtClean="0"/>
              <a:t>Streaming of logic data should be possible</a:t>
            </a:r>
          </a:p>
          <a:p>
            <a:r>
              <a:rPr lang="en-US" dirty="0" smtClean="0"/>
              <a:t>Resources</a:t>
            </a:r>
          </a:p>
          <a:p>
            <a:pPr lvl="1"/>
            <a:r>
              <a:rPr lang="en-US" dirty="0" smtClean="0"/>
              <a:t>Textures, Sound, </a:t>
            </a:r>
            <a:r>
              <a:rPr lang="en-US" dirty="0" err="1" smtClean="0"/>
              <a:t>Anim</a:t>
            </a:r>
            <a:r>
              <a:rPr lang="en-US" dirty="0" smtClean="0"/>
              <a:t>, Mesh, Skeleton, Video, …</a:t>
            </a:r>
          </a:p>
          <a:p>
            <a:pPr lvl="1"/>
            <a:r>
              <a:rPr lang="en-US" dirty="0" smtClean="0"/>
              <a:t>Loaded by </a:t>
            </a:r>
            <a:r>
              <a:rPr lang="en-US" dirty="0" err="1" smtClean="0"/>
              <a:t>ResourceManager_AsyncLoad</a:t>
            </a:r>
            <a:r>
              <a:rPr lang="en-US" dirty="0" smtClean="0"/>
              <a:t> thread</a:t>
            </a:r>
          </a:p>
          <a:p>
            <a:pPr lvl="1"/>
            <a:r>
              <a:rPr lang="en-US" dirty="0" smtClean="0"/>
              <a:t>Resource data is streamed in/out as needed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92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Actor loading callbacks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onLoaded</a:t>
            </a:r>
            <a:r>
              <a:rPr lang="en-US" dirty="0" smtClean="0"/>
              <a:t>/</a:t>
            </a:r>
            <a:r>
              <a:rPr lang="en-US" dirty="0" err="1" smtClean="0"/>
              <a:t>onActorLoaded</a:t>
            </a:r>
            <a:r>
              <a:rPr lang="en-US" dirty="0" smtClean="0"/>
              <a:t> (for components)</a:t>
            </a:r>
          </a:p>
          <a:p>
            <a:pPr lvl="1"/>
            <a:r>
              <a:rPr lang="en-US" dirty="0" smtClean="0"/>
              <a:t>Loading </a:t>
            </a:r>
            <a:r>
              <a:rPr lang="en-US" dirty="0"/>
              <a:t>thread</a:t>
            </a:r>
          </a:p>
          <a:p>
            <a:pPr lvl="1"/>
            <a:r>
              <a:rPr lang="en-US" dirty="0" smtClean="0"/>
              <a:t>After an actor de-serialized its data</a:t>
            </a:r>
          </a:p>
          <a:p>
            <a:r>
              <a:rPr lang="en-US" dirty="0" err="1" smtClean="0"/>
              <a:t>onFinalizeLoad</a:t>
            </a:r>
            <a:endParaRPr lang="en-US" dirty="0" smtClean="0"/>
          </a:p>
          <a:p>
            <a:pPr lvl="1"/>
            <a:r>
              <a:rPr lang="en-US" dirty="0"/>
              <a:t>Main thread</a:t>
            </a:r>
          </a:p>
          <a:p>
            <a:pPr lvl="1"/>
            <a:r>
              <a:rPr lang="en-US" dirty="0" smtClean="0"/>
              <a:t>Perform actions which could not be done in loading thread</a:t>
            </a:r>
          </a:p>
          <a:p>
            <a:r>
              <a:rPr lang="en-US" dirty="0" err="1" smtClean="0"/>
              <a:t>onSceneActive</a:t>
            </a:r>
            <a:endParaRPr lang="en-US" dirty="0" smtClean="0"/>
          </a:p>
          <a:p>
            <a:pPr lvl="1"/>
            <a:r>
              <a:rPr lang="en-US" dirty="0" smtClean="0"/>
              <a:t>Main thread</a:t>
            </a:r>
          </a:p>
          <a:p>
            <a:pPr lvl="1"/>
            <a:r>
              <a:rPr lang="en-US" dirty="0" smtClean="0"/>
              <a:t>Actor’s scene becomes active</a:t>
            </a:r>
          </a:p>
          <a:p>
            <a:r>
              <a:rPr lang="en-US" dirty="0" err="1" smtClean="0"/>
              <a:t>onResourcesLoaded</a:t>
            </a:r>
            <a:endParaRPr lang="en-US" dirty="0" smtClean="0"/>
          </a:p>
          <a:p>
            <a:pPr lvl="1"/>
            <a:r>
              <a:rPr lang="en-US" dirty="0" smtClean="0"/>
              <a:t>Main thread</a:t>
            </a:r>
          </a:p>
          <a:p>
            <a:pPr lvl="1"/>
            <a:r>
              <a:rPr lang="en-US" dirty="0" smtClean="0"/>
              <a:t>Actor’s resources have been loaded</a:t>
            </a:r>
          </a:p>
          <a:p>
            <a:r>
              <a:rPr lang="en-US" dirty="0" err="1" smtClean="0"/>
              <a:t>onResourcesReady</a:t>
            </a:r>
            <a:endParaRPr lang="en-US" dirty="0" smtClean="0"/>
          </a:p>
          <a:p>
            <a:pPr lvl="1"/>
            <a:r>
              <a:rPr lang="en-US" dirty="0" smtClean="0"/>
              <a:t>Main thread</a:t>
            </a:r>
          </a:p>
          <a:p>
            <a:pPr lvl="1"/>
            <a:r>
              <a:rPr lang="en-US" dirty="0" smtClean="0"/>
              <a:t>All components have initialized its resource data</a:t>
            </a:r>
          </a:p>
          <a:p>
            <a:r>
              <a:rPr lang="en-US" dirty="0" err="1" smtClean="0"/>
              <a:t>onBecomeActive</a:t>
            </a:r>
            <a:endParaRPr lang="en-US" dirty="0" smtClean="0"/>
          </a:p>
          <a:p>
            <a:pPr lvl="1"/>
            <a:r>
              <a:rPr lang="en-US" dirty="0" smtClean="0"/>
              <a:t>Main thread</a:t>
            </a:r>
          </a:p>
          <a:p>
            <a:pPr lvl="1"/>
            <a:r>
              <a:rPr lang="en-US" dirty="0" smtClean="0"/>
              <a:t>Actor is being activated</a:t>
            </a:r>
          </a:p>
        </p:txBody>
      </p:sp>
    </p:spTree>
    <p:extLst>
      <p:ext uri="{BB962C8B-B14F-4D97-AF65-F5344CB8AC3E}">
        <p14:creationId xmlns:p14="http://schemas.microsoft.com/office/powerpoint/2010/main" val="144252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Actor loading </a:t>
            </a:r>
            <a:r>
              <a:rPr lang="en-US" dirty="0" smtClean="0"/>
              <a:t>callbacks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onBecomeInactive</a:t>
            </a:r>
            <a:endParaRPr lang="en-US" dirty="0" smtClean="0"/>
          </a:p>
          <a:p>
            <a:pPr lvl="1"/>
            <a:r>
              <a:rPr lang="en-US" dirty="0" smtClean="0"/>
              <a:t>Main thread</a:t>
            </a:r>
          </a:p>
          <a:p>
            <a:pPr lvl="1"/>
            <a:r>
              <a:rPr lang="en-US" dirty="0" smtClean="0"/>
              <a:t>Actor is being deactivated</a:t>
            </a:r>
          </a:p>
          <a:p>
            <a:r>
              <a:rPr lang="en-US" dirty="0" err="1" smtClean="0"/>
              <a:t>onUnloadResources</a:t>
            </a:r>
            <a:endParaRPr lang="en-US" dirty="0" smtClean="0"/>
          </a:p>
          <a:p>
            <a:pPr lvl="1"/>
            <a:r>
              <a:rPr lang="en-US" dirty="0" smtClean="0"/>
              <a:t>Main thread</a:t>
            </a:r>
          </a:p>
          <a:p>
            <a:pPr lvl="1"/>
            <a:r>
              <a:rPr lang="en-US" dirty="0" smtClean="0"/>
              <a:t>Actor’s resources will be unloaded</a:t>
            </a:r>
          </a:p>
          <a:p>
            <a:r>
              <a:rPr lang="en-US" dirty="0" err="1" smtClean="0"/>
              <a:t>onSceneInactive</a:t>
            </a:r>
            <a:endParaRPr lang="en-US" dirty="0" smtClean="0"/>
          </a:p>
          <a:p>
            <a:pPr lvl="1"/>
            <a:r>
              <a:rPr lang="en-US" dirty="0" smtClean="0"/>
              <a:t>Main thread</a:t>
            </a:r>
          </a:p>
          <a:p>
            <a:pPr lvl="1"/>
            <a:r>
              <a:rPr lang="en-US" dirty="0" smtClean="0"/>
              <a:t>Actor’s scene becomes inactive</a:t>
            </a:r>
          </a:p>
          <a:p>
            <a:r>
              <a:rPr lang="en-US" dirty="0" err="1" smtClean="0"/>
              <a:t>onStartDestroy</a:t>
            </a:r>
            <a:endParaRPr lang="en-US" dirty="0" smtClean="0"/>
          </a:p>
          <a:p>
            <a:pPr lvl="1"/>
            <a:r>
              <a:rPr lang="en-US" dirty="0" smtClean="0"/>
              <a:t>Main thread</a:t>
            </a:r>
          </a:p>
          <a:p>
            <a:pPr lvl="1"/>
            <a:r>
              <a:rPr lang="en-US" dirty="0" smtClean="0"/>
              <a:t>Actor will be destroyed</a:t>
            </a:r>
          </a:p>
          <a:p>
            <a:r>
              <a:rPr lang="en-US" dirty="0" err="1" smtClean="0"/>
              <a:t>onDestroy</a:t>
            </a:r>
            <a:r>
              <a:rPr lang="en-US" dirty="0" smtClean="0"/>
              <a:t>/</a:t>
            </a:r>
            <a:r>
              <a:rPr lang="en-US" dirty="0" err="1" smtClean="0"/>
              <a:t>onActorClearComponents</a:t>
            </a:r>
            <a:endParaRPr lang="en-US" dirty="0" smtClean="0"/>
          </a:p>
          <a:p>
            <a:pPr lvl="1"/>
            <a:r>
              <a:rPr lang="en-US" dirty="0" smtClean="0"/>
              <a:t>Loading thread</a:t>
            </a:r>
          </a:p>
          <a:p>
            <a:pPr lvl="1"/>
            <a:r>
              <a:rPr lang="en-US" dirty="0" smtClean="0"/>
              <a:t>Actor (components) is being destroyed</a:t>
            </a:r>
          </a:p>
          <a:p>
            <a:endParaRPr lang="en-US" dirty="0"/>
          </a:p>
          <a:p>
            <a:r>
              <a:rPr lang="en-US" sz="2100" dirty="0" smtClean="0"/>
              <a:t>For more information on the actor’s lifetime see the document:</a:t>
            </a:r>
            <a:r>
              <a:rPr lang="en-US" sz="2300" dirty="0" smtClean="0"/>
              <a:t/>
            </a:r>
            <a:br>
              <a:rPr lang="en-US" sz="2300" dirty="0" smtClean="0"/>
            </a:br>
            <a:r>
              <a:rPr lang="en-US" sz="2300" u="sng" dirty="0" smtClean="0"/>
              <a:t>documents/Actor LifeCycle.docx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554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Actor/Template/.ACT loading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scene is loaded Actor is loaded (actor is in .</a:t>
            </a:r>
            <a:r>
              <a:rPr lang="en-US" dirty="0" err="1" smtClean="0"/>
              <a:t>isc</a:t>
            </a:r>
            <a:r>
              <a:rPr lang="en-US" dirty="0" smtClean="0"/>
              <a:t>) (</a:t>
            </a:r>
            <a:r>
              <a:rPr lang="en-US" dirty="0" err="1" smtClean="0"/>
              <a:t>WorldLogicLoaderInterface</a:t>
            </a:r>
            <a:r>
              <a:rPr lang="en-US" dirty="0" smtClean="0"/>
              <a:t>::</a:t>
            </a:r>
            <a:r>
              <a:rPr lang="en-US" dirty="0" err="1" smtClean="0"/>
              <a:t>SerializeScene</a:t>
            </a:r>
            <a:r>
              <a:rPr lang="en-US" dirty="0" smtClean="0"/>
              <a:t>() function)</a:t>
            </a:r>
          </a:p>
          <a:p>
            <a:r>
              <a:rPr lang="en-US" dirty="0" smtClean="0"/>
              <a:t>.act file is loaded and applied in </a:t>
            </a:r>
            <a:r>
              <a:rPr lang="en-US" dirty="0" err="1" smtClean="0"/>
              <a:t>loadInstanceData</a:t>
            </a:r>
            <a:r>
              <a:rPr lang="en-US" dirty="0" smtClean="0"/>
              <a:t>() (editor only and called in Scene::</a:t>
            </a:r>
            <a:r>
              <a:rPr lang="en-US" dirty="0" err="1" smtClean="0"/>
              <a:t>onLoaded</a:t>
            </a:r>
            <a:r>
              <a:rPr lang="en-US" dirty="0" smtClean="0"/>
              <a:t>())</a:t>
            </a:r>
          </a:p>
          <a:p>
            <a:r>
              <a:rPr lang="en-US" dirty="0" smtClean="0"/>
              <a:t>Actor binds to actor template in Actor::</a:t>
            </a:r>
            <a:r>
              <a:rPr lang="en-US" dirty="0" err="1" smtClean="0"/>
              <a:t>onLoaded</a:t>
            </a:r>
            <a:r>
              <a:rPr lang="en-US" dirty="0" smtClean="0"/>
              <a:t>() function</a:t>
            </a:r>
          </a:p>
          <a:p>
            <a:r>
              <a:rPr lang="en-US" dirty="0" smtClean="0"/>
              <a:t>Template is searched in the </a:t>
            </a:r>
            <a:r>
              <a:rPr lang="en-US" dirty="0" err="1" smtClean="0"/>
              <a:t>TemplateDatabase</a:t>
            </a:r>
            <a:r>
              <a:rPr lang="en-US" dirty="0" smtClean="0"/>
              <a:t>, if it does not exists, it is loaded</a:t>
            </a:r>
          </a:p>
          <a:p>
            <a:r>
              <a:rPr lang="en-US" dirty="0" smtClean="0"/>
              <a:t>This means that template loading is done in Actor::</a:t>
            </a:r>
            <a:r>
              <a:rPr lang="en-US" dirty="0" err="1" smtClean="0"/>
              <a:t>onLoaded</a:t>
            </a:r>
            <a:r>
              <a:rPr lang="en-US" dirty="0" smtClean="0"/>
              <a:t>() function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992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 activation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UAF implements ‘resource viewport’</a:t>
            </a:r>
          </a:p>
          <a:p>
            <a:r>
              <a:rPr lang="en-US" dirty="0" smtClean="0"/>
              <a:t>The size is bigger than standard rendering viewport</a:t>
            </a:r>
          </a:p>
          <a:p>
            <a:r>
              <a:rPr lang="en-US" dirty="0" smtClean="0"/>
              <a:t>When a </a:t>
            </a:r>
            <a:r>
              <a:rPr lang="en-US" dirty="0" err="1" smtClean="0"/>
              <a:t>Pickable</a:t>
            </a:r>
            <a:r>
              <a:rPr lang="en-US" dirty="0" smtClean="0"/>
              <a:t> enters resource viewport, its resources are marked as ‘to be loaded’</a:t>
            </a:r>
          </a:p>
          <a:p>
            <a:r>
              <a:rPr lang="en-US" dirty="0" smtClean="0"/>
              <a:t>When a </a:t>
            </a:r>
            <a:r>
              <a:rPr lang="en-US" dirty="0" err="1" smtClean="0"/>
              <a:t>Pickable</a:t>
            </a:r>
            <a:r>
              <a:rPr lang="en-US" dirty="0" smtClean="0"/>
              <a:t> exits resource viewport, its resources are marked as ‘to be unloaded’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23569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75</TotalTime>
  <Words>388</Words>
  <Application>Microsoft Office PowerPoint</Application>
  <PresentationFormat>On-screen Show (4:3)</PresentationFormat>
  <Paragraphs>64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Adjacency</vt:lpstr>
      <vt:lpstr>UAF – engine loading</vt:lpstr>
      <vt:lpstr>Overview</vt:lpstr>
      <vt:lpstr>Logic vs Resource loading</vt:lpstr>
      <vt:lpstr>Actor loading callbacks</vt:lpstr>
      <vt:lpstr>Actor loading callbacks (cont.)</vt:lpstr>
      <vt:lpstr>Actor/Template/.ACT loading</vt:lpstr>
      <vt:lpstr>Resource activation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UAF – engine loading</dc:title>
  <dc:creator>Igor Cesi</dc:creator>
  <cp:lastModifiedBy>icesi</cp:lastModifiedBy>
  <cp:revision>15</cp:revision>
  <dcterms:created xsi:type="dcterms:W3CDTF">2006-08-16T00:00:00Z</dcterms:created>
  <dcterms:modified xsi:type="dcterms:W3CDTF">2013-01-08T16:20:24Z</dcterms:modified>
</cp:coreProperties>
</file>