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2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1/9/2013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UAF - events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76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Events - official inter-Actor communication tool</a:t>
            </a:r>
          </a:p>
          <a:p>
            <a:r>
              <a:rPr lang="en-US" dirty="0" smtClean="0"/>
              <a:t>Events executed immediately when raised (not thread safe and no posting of events)</a:t>
            </a:r>
          </a:p>
          <a:p>
            <a:r>
              <a:rPr lang="en-US" dirty="0" err="1" smtClean="0"/>
              <a:t>UA_EventsTracker</a:t>
            </a:r>
            <a:r>
              <a:rPr lang="en-US" dirty="0" smtClean="0"/>
              <a:t> as a debugging tool for events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38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Listener</a:t>
            </a:r>
          </a:p>
          <a:p>
            <a:pPr lvl="1"/>
            <a:r>
              <a:rPr lang="en-US" dirty="0" smtClean="0"/>
              <a:t>A class which wants to listen for events inherits </a:t>
            </a:r>
            <a:r>
              <a:rPr lang="en-US" dirty="0" err="1" smtClean="0"/>
              <a:t>IEventListener</a:t>
            </a:r>
            <a:r>
              <a:rPr lang="en-US" dirty="0" smtClean="0"/>
              <a:t> interface</a:t>
            </a:r>
          </a:p>
          <a:p>
            <a:pPr lvl="1"/>
            <a:r>
              <a:rPr lang="en-US" dirty="0" smtClean="0"/>
              <a:t>Registers itself to one of </a:t>
            </a:r>
            <a:r>
              <a:rPr lang="en-US" dirty="0" err="1" smtClean="0"/>
              <a:t>EventBroadcasters</a:t>
            </a:r>
            <a:r>
              <a:rPr lang="en-US" dirty="0" smtClean="0"/>
              <a:t> for specific Event type when it wants to start receiving events</a:t>
            </a:r>
          </a:p>
          <a:p>
            <a:r>
              <a:rPr lang="en-US" dirty="0" smtClean="0"/>
              <a:t>Sender</a:t>
            </a:r>
          </a:p>
          <a:p>
            <a:pPr lvl="1"/>
            <a:r>
              <a:rPr lang="en-US" dirty="0" smtClean="0"/>
              <a:t>A class which wants to raise events, needs to know (or be) an </a:t>
            </a:r>
            <a:r>
              <a:rPr lang="en-US" dirty="0" err="1" smtClean="0"/>
              <a:t>EventBroadcaster</a:t>
            </a:r>
            <a:r>
              <a:rPr lang="en-US" dirty="0" smtClean="0"/>
              <a:t> which will serve as relay for event broadcasting</a:t>
            </a:r>
          </a:p>
          <a:p>
            <a:pPr lvl="1"/>
            <a:r>
              <a:rPr lang="en-US" dirty="0" smtClean="0"/>
              <a:t>To raise an event, a sender calls </a:t>
            </a:r>
            <a:r>
              <a:rPr lang="en-US" dirty="0" err="1" smtClean="0"/>
              <a:t>EventBroadcaster</a:t>
            </a:r>
            <a:r>
              <a:rPr lang="en-US" dirty="0" smtClean="0"/>
              <a:t>::</a:t>
            </a:r>
            <a:r>
              <a:rPr lang="en-US" dirty="0" err="1" smtClean="0"/>
              <a:t>broadcastEvent</a:t>
            </a:r>
            <a:r>
              <a:rPr lang="en-US" dirty="0" smtClean="0"/>
              <a:t>()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382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Notable event broadcasters:</a:t>
            </a:r>
          </a:p>
          <a:p>
            <a:pPr lvl="1"/>
            <a:r>
              <a:rPr lang="en-US" dirty="0" smtClean="0"/>
              <a:t>Actor</a:t>
            </a:r>
          </a:p>
          <a:p>
            <a:pPr lvl="1"/>
            <a:r>
              <a:rPr lang="en-US" dirty="0" err="1" smtClean="0"/>
              <a:t>EventManager</a:t>
            </a:r>
            <a:endParaRPr lang="en-US" dirty="0" smtClean="0"/>
          </a:p>
          <a:p>
            <a:pPr lvl="1"/>
            <a:r>
              <a:rPr lang="en-US" dirty="0" smtClean="0"/>
              <a:t>some JD specific classes (</a:t>
            </a:r>
            <a:r>
              <a:rPr lang="en-US" dirty="0" err="1" smtClean="0"/>
              <a:t>HUDManager</a:t>
            </a:r>
            <a:r>
              <a:rPr lang="en-US" dirty="0" smtClean="0"/>
              <a:t>, </a:t>
            </a:r>
            <a:r>
              <a:rPr lang="en-US" dirty="0" err="1" smtClean="0"/>
              <a:t>TimelineManager</a:t>
            </a:r>
            <a:r>
              <a:rPr lang="en-US" dirty="0" smtClean="0"/>
              <a:t>, etc.)</a:t>
            </a:r>
          </a:p>
          <a:p>
            <a:r>
              <a:rPr lang="en-US" dirty="0" smtClean="0"/>
              <a:t>Actor components will use their actor to send events</a:t>
            </a:r>
          </a:p>
          <a:p>
            <a:r>
              <a:rPr lang="en-US" dirty="0" smtClean="0"/>
              <a:t>Actor will send events to linked actors (via </a:t>
            </a:r>
            <a:r>
              <a:rPr lang="en-US" dirty="0" err="1" smtClean="0"/>
              <a:t>LinkComponent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EventManager</a:t>
            </a:r>
            <a:r>
              <a:rPr lang="en-US" dirty="0" smtClean="0"/>
              <a:t> can be considered a generic event hub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201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EventsTracker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447799"/>
            <a:ext cx="7620000" cy="5201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62617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16</TotalTime>
  <Words>150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Adjacency</vt:lpstr>
      <vt:lpstr>UAF - events</vt:lpstr>
      <vt:lpstr>Overview</vt:lpstr>
      <vt:lpstr>How it works</vt:lpstr>
      <vt:lpstr>In practice</vt:lpstr>
      <vt:lpstr>EventsTracker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UAF - events</dc:title>
  <dc:creator>Igor Cesi</dc:creator>
  <cp:lastModifiedBy>icesi</cp:lastModifiedBy>
  <cp:revision>9</cp:revision>
  <dcterms:created xsi:type="dcterms:W3CDTF">2006-08-16T00:00:00Z</dcterms:created>
  <dcterms:modified xsi:type="dcterms:W3CDTF">2013-01-09T10:26:46Z</dcterms:modified>
</cp:coreProperties>
</file>