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94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10/17/2013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UAF – graph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423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Mostly a 2D graphic engine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Support for very basic 3D objects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Pipeline not usable for a 3D game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Based on </a:t>
            </a:r>
            <a:r>
              <a:rPr lang="en-US" dirty="0" smtClean="0"/>
              <a:t>Direct3D 9 for Win32 (D3D11 support for Durango)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Multi layer material system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Multi platform rendering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Particle system</a:t>
            </a:r>
          </a:p>
        </p:txBody>
      </p:sp>
    </p:spTree>
    <p:extLst>
      <p:ext uri="{BB962C8B-B14F-4D97-AF65-F5344CB8AC3E}">
        <p14:creationId xmlns:p14="http://schemas.microsoft.com/office/powerpoint/2010/main" val="1023228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Graphical objects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4800600"/>
          </a:xfrm>
        </p:spPr>
        <p:txBody>
          <a:bodyPr/>
          <a:lstStyle/>
          <a:p>
            <a:r>
              <a:rPr lang="en-US" dirty="0" smtClean="0"/>
              <a:t>Two main base render-able objects</a:t>
            </a:r>
          </a:p>
          <a:p>
            <a:pPr lvl="1"/>
            <a:r>
              <a:rPr lang="en-US" dirty="0" err="1" smtClean="0"/>
              <a:t>GraphicComponent</a:t>
            </a:r>
            <a:endParaRPr lang="en-US" dirty="0" smtClean="0"/>
          </a:p>
          <a:p>
            <a:pPr lvl="2"/>
            <a:r>
              <a:rPr lang="en-US" dirty="0" smtClean="0"/>
              <a:t>Main purpose : draw a textured </a:t>
            </a:r>
            <a:r>
              <a:rPr lang="en-US" dirty="0" smtClean="0"/>
              <a:t>quad</a:t>
            </a:r>
            <a:endParaRPr lang="en-US" dirty="0" smtClean="0"/>
          </a:p>
          <a:p>
            <a:pPr lvl="1"/>
            <a:r>
              <a:rPr lang="en-US" dirty="0" smtClean="0"/>
              <a:t>Frieze</a:t>
            </a:r>
          </a:p>
          <a:p>
            <a:pPr lvl="2"/>
            <a:r>
              <a:rPr lang="en-US" dirty="0" smtClean="0"/>
              <a:t>Main purpose : create </a:t>
            </a:r>
            <a:r>
              <a:rPr lang="en-US" dirty="0" err="1" smtClean="0"/>
              <a:t>plateformer</a:t>
            </a:r>
            <a:r>
              <a:rPr lang="en-US" dirty="0" smtClean="0"/>
              <a:t> terrain easily with control points</a:t>
            </a:r>
            <a:endParaRPr lang="en-US" dirty="0"/>
          </a:p>
          <a:p>
            <a:pPr lvl="2"/>
            <a:r>
              <a:rPr lang="en-US" dirty="0" smtClean="0"/>
              <a:t>Used in JD </a:t>
            </a:r>
            <a:r>
              <a:rPr lang="en-US" dirty="0" smtClean="0"/>
              <a:t>for FX (smoke, fire, fog</a:t>
            </a:r>
            <a:r>
              <a:rPr lang="en-US" dirty="0" smtClean="0"/>
              <a:t>…)</a:t>
            </a:r>
          </a:p>
          <a:p>
            <a:pPr lvl="2"/>
            <a:endParaRPr lang="en-US" dirty="0"/>
          </a:p>
          <a:p>
            <a:r>
              <a:rPr lang="en-US" dirty="0" smtClean="0"/>
              <a:t>One new object created for Just Dance</a:t>
            </a:r>
          </a:p>
          <a:p>
            <a:pPr lvl="1"/>
            <a:r>
              <a:rPr lang="en-US" dirty="0" err="1" smtClean="0"/>
              <a:t>MaterialGraphicComponent</a:t>
            </a:r>
            <a:endParaRPr lang="en-US" dirty="0" smtClean="0"/>
          </a:p>
          <a:p>
            <a:pPr lvl="2"/>
            <a:r>
              <a:rPr lang="en-US" dirty="0" smtClean="0"/>
              <a:t>Behave like the </a:t>
            </a:r>
            <a:r>
              <a:rPr lang="en-US" dirty="0" err="1" smtClean="0"/>
              <a:t>GraphicComponent</a:t>
            </a:r>
            <a:endParaRPr lang="en-US" dirty="0" smtClean="0"/>
          </a:p>
          <a:p>
            <a:pPr lvl="2"/>
            <a:r>
              <a:rPr lang="en-US" dirty="0" smtClean="0"/>
              <a:t>Add support for a </a:t>
            </a:r>
            <a:r>
              <a:rPr lang="en-US" dirty="0" smtClean="0"/>
              <a:t>layered material </a:t>
            </a:r>
            <a:r>
              <a:rPr lang="en-US" dirty="0" smtClean="0"/>
              <a:t>system</a:t>
            </a:r>
          </a:p>
          <a:p>
            <a:pPr lvl="2"/>
            <a:r>
              <a:rPr lang="en-US" dirty="0" smtClean="0"/>
              <a:t>Add support of atlas based mesh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92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Material system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48006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Text based </a:t>
            </a:r>
            <a:r>
              <a:rPr lang="en-US" dirty="0" smtClean="0"/>
              <a:t>system with an editing tool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Hot reload system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4 Layers (4 textures/colors)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Blending between each layer (Add, </a:t>
            </a:r>
            <a:r>
              <a:rPr lang="en-US" dirty="0" err="1" smtClean="0"/>
              <a:t>Mul</a:t>
            </a:r>
            <a:r>
              <a:rPr lang="en-US" dirty="0" smtClean="0"/>
              <a:t>, </a:t>
            </a:r>
            <a:r>
              <a:rPr lang="en-US" dirty="0" err="1" smtClean="0"/>
              <a:t>AddAlpha</a:t>
            </a:r>
            <a:r>
              <a:rPr lang="en-US" dirty="0" smtClean="0"/>
              <a:t>…)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Map any channel to the alpha output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UV addressing (Wrap, Clamp, Mirror…)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Pile UV modifiers (translation, rotation, scale)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UV animations</a:t>
            </a:r>
          </a:p>
        </p:txBody>
      </p:sp>
    </p:spTree>
    <p:extLst>
      <p:ext uri="{BB962C8B-B14F-4D97-AF65-F5344CB8AC3E}">
        <p14:creationId xmlns:p14="http://schemas.microsoft.com/office/powerpoint/2010/main" val="1317429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 platform aspect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4800600"/>
          </a:xfrm>
        </p:spPr>
        <p:txBody>
          <a:bodyPr/>
          <a:lstStyle/>
          <a:p>
            <a:r>
              <a:rPr lang="en-US" dirty="0" smtClean="0"/>
              <a:t>Abstraction of the rendering</a:t>
            </a:r>
          </a:p>
          <a:p>
            <a:pPr lvl="1"/>
            <a:r>
              <a:rPr lang="en-US" dirty="0" smtClean="0"/>
              <a:t>Most cases don’t need specific code (except for Wii</a:t>
            </a:r>
            <a:r>
              <a:rPr lang="en-US" dirty="0" smtClean="0"/>
              <a:t>)</a:t>
            </a:r>
          </a:p>
          <a:p>
            <a:pPr lvl="1"/>
            <a:endParaRPr lang="en-US" dirty="0"/>
          </a:p>
          <a:p>
            <a:r>
              <a:rPr lang="en-US" dirty="0" err="1" smtClean="0"/>
              <a:t>Shaders</a:t>
            </a:r>
            <a:endParaRPr lang="en-US" dirty="0" smtClean="0"/>
          </a:p>
          <a:p>
            <a:pPr lvl="1"/>
            <a:r>
              <a:rPr lang="en-US" dirty="0" smtClean="0"/>
              <a:t>Code in HLSL (converted to the correct language by the tool)</a:t>
            </a:r>
          </a:p>
          <a:p>
            <a:pPr lvl="1"/>
            <a:r>
              <a:rPr lang="en-US" dirty="0" err="1" smtClean="0"/>
              <a:t>Über-shader</a:t>
            </a:r>
            <a:endParaRPr lang="en-US" dirty="0"/>
          </a:p>
          <a:p>
            <a:pPr lvl="1"/>
            <a:r>
              <a:rPr lang="en-US" dirty="0" smtClean="0"/>
              <a:t>Command line based compilation for auto </a:t>
            </a:r>
            <a:r>
              <a:rPr lang="en-US" dirty="0" smtClean="0"/>
              <a:t>compilation</a:t>
            </a:r>
          </a:p>
          <a:p>
            <a:pPr lvl="1"/>
            <a:r>
              <a:rPr lang="en-US" dirty="0"/>
              <a:t>GUI based compilation for iterations</a:t>
            </a:r>
          </a:p>
          <a:p>
            <a:pPr lvl="2"/>
            <a:r>
              <a:rPr lang="en-US" dirty="0"/>
              <a:t>Can compile only certain combinations for testing</a:t>
            </a:r>
          </a:p>
          <a:p>
            <a:pPr lvl="2"/>
            <a:r>
              <a:rPr lang="en-US" dirty="0"/>
              <a:t>Can select the platform to compile </a:t>
            </a:r>
            <a:r>
              <a:rPr lang="en-US" dirty="0" smtClean="0"/>
              <a:t>to</a:t>
            </a:r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 err="1" smtClean="0"/>
              <a:t>shaders</a:t>
            </a:r>
            <a:r>
              <a:rPr lang="en-US" dirty="0" smtClean="0"/>
              <a:t> have to stay simple or the Wii won’t be able to map their logic.</a:t>
            </a:r>
            <a:endParaRPr lang="en-US" dirty="0" smtClean="0"/>
          </a:p>
          <a:p>
            <a:pPr lvl="2"/>
            <a:endParaRPr lang="en-US" dirty="0" smtClean="0"/>
          </a:p>
          <a:p>
            <a:pPr marL="777240" lvl="2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91080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331</TotalTime>
  <Words>239</Words>
  <Application>Microsoft Office PowerPoint</Application>
  <PresentationFormat>Affichage à l'écran (4:3)</PresentationFormat>
  <Paragraphs>43</Paragraphs>
  <Slides>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6" baseType="lpstr">
      <vt:lpstr>Adjacency</vt:lpstr>
      <vt:lpstr>UAF – graph</vt:lpstr>
      <vt:lpstr>Features</vt:lpstr>
      <vt:lpstr>Graphical objects</vt:lpstr>
      <vt:lpstr>Material system</vt:lpstr>
      <vt:lpstr>Multi platform aspect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UAF – engine loading</dc:title>
  <dc:creator>Igor Cesi</dc:creator>
  <cp:lastModifiedBy>Rémi Génin</cp:lastModifiedBy>
  <cp:revision>35</cp:revision>
  <dcterms:created xsi:type="dcterms:W3CDTF">2006-08-16T00:00:00Z</dcterms:created>
  <dcterms:modified xsi:type="dcterms:W3CDTF">2013-10-17T09:21:42Z</dcterms:modified>
</cp:coreProperties>
</file>