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969" autoAdjust="0"/>
  </p:normalViewPr>
  <p:slideViewPr>
    <p:cSldViewPr>
      <p:cViewPr varScale="1">
        <p:scale>
          <a:sx n="74" d="100"/>
          <a:sy n="74" d="100"/>
        </p:scale>
        <p:origin x="-141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UAF – memory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(overview)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902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UAF overrides global operator new and operator delete</a:t>
            </a:r>
          </a:p>
          <a:p>
            <a:r>
              <a:rPr lang="en-US" dirty="0" smtClean="0"/>
              <a:t>C style interface is not to be used (</a:t>
            </a:r>
            <a:r>
              <a:rPr lang="en-US" dirty="0" err="1" smtClean="0"/>
              <a:t>malloc</a:t>
            </a:r>
            <a:r>
              <a:rPr lang="en-US" dirty="0" smtClean="0"/>
              <a:t>/free)</a:t>
            </a:r>
          </a:p>
          <a:p>
            <a:r>
              <a:rPr lang="en-US" dirty="0" smtClean="0"/>
              <a:t>Memory is tracked by category (ITF_ALLOCATOR_IDS </a:t>
            </a:r>
            <a:r>
              <a:rPr lang="en-US" dirty="0" err="1" smtClean="0"/>
              <a:t>enum</a:t>
            </a:r>
            <a:r>
              <a:rPr lang="en-US" dirty="0" smtClean="0"/>
              <a:t>)</a:t>
            </a:r>
          </a:p>
          <a:p>
            <a:r>
              <a:rPr lang="en-US" dirty="0" smtClean="0"/>
              <a:t>Use </a:t>
            </a:r>
            <a:r>
              <a:rPr lang="en-US" dirty="0" err="1" smtClean="0"/>
              <a:t>newAlloc</a:t>
            </a:r>
            <a:r>
              <a:rPr lang="en-US" dirty="0" smtClean="0"/>
              <a:t>(category, expression) </a:t>
            </a:r>
            <a:r>
              <a:rPr lang="en-US" dirty="0" smtClean="0"/>
              <a:t>macro paired </a:t>
            </a:r>
            <a:r>
              <a:rPr lang="en-US" dirty="0" smtClean="0"/>
              <a:t>with </a:t>
            </a:r>
            <a:r>
              <a:rPr lang="en-US" dirty="0" smtClean="0"/>
              <a:t>delete </a:t>
            </a:r>
            <a:r>
              <a:rPr lang="en-US" dirty="0" smtClean="0"/>
              <a:t>for allocations</a:t>
            </a:r>
          </a:p>
          <a:p>
            <a:r>
              <a:rPr lang="en-US" dirty="0" smtClean="0"/>
              <a:t>Classes can declare class scoped operator new/delete using ITF_DECLARE_NEW_AND_DELETE_OPERATORS_CATEGORY() macro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491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std</a:t>
            </a:r>
            <a:r>
              <a:rPr lang="en-US" dirty="0" smtClean="0"/>
              <a:t> containers based on Gear containers</a:t>
            </a:r>
          </a:p>
          <a:p>
            <a:r>
              <a:rPr lang="en-US" dirty="0" smtClean="0"/>
              <a:t>Already compatible with UAF memory management</a:t>
            </a:r>
          </a:p>
          <a:p>
            <a:r>
              <a:rPr lang="en-US" dirty="0" smtClean="0"/>
              <a:t>However, category tagging seems not to be supported</a:t>
            </a:r>
          </a:p>
          <a:p>
            <a:r>
              <a:rPr lang="en-US" dirty="0" smtClean="0"/>
              <a:t>Use macros when using standard containers: ITF_VECTOR, ITF_MAP, etc. (see core/</a:t>
            </a:r>
            <a:r>
              <a:rPr lang="en-US" dirty="0" err="1" smtClean="0"/>
              <a:t>types.h</a:t>
            </a:r>
            <a:r>
              <a:rPr lang="en-US" dirty="0" smtClean="0"/>
              <a:t>)</a:t>
            </a:r>
          </a:p>
          <a:p>
            <a:r>
              <a:rPr lang="en-US" dirty="0" smtClean="0"/>
              <a:t>Another option is </a:t>
            </a:r>
            <a:r>
              <a:rPr lang="en-US" dirty="0" err="1" smtClean="0"/>
              <a:t>SafeArray</a:t>
            </a:r>
            <a:r>
              <a:rPr lang="en-US" dirty="0" smtClean="0"/>
              <a:t> which supports category tagging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105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viewer (tool)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6858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2447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Memory leak tracking with call stack reporting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7443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39</TotalTime>
  <Words>119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Adjacency</vt:lpstr>
      <vt:lpstr>UAF – memory management</vt:lpstr>
      <vt:lpstr>General</vt:lpstr>
      <vt:lpstr>Containers</vt:lpstr>
      <vt:lpstr>Memory viewer (tool)</vt:lpstr>
      <vt:lpstr>Additional features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UAF – memory management</dc:title>
  <dc:creator>Igor Cesi</dc:creator>
  <cp:lastModifiedBy>icesi</cp:lastModifiedBy>
  <cp:revision>9</cp:revision>
  <dcterms:created xsi:type="dcterms:W3CDTF">2006-08-16T00:00:00Z</dcterms:created>
  <dcterms:modified xsi:type="dcterms:W3CDTF">2013-01-21T10:00:54Z</dcterms:modified>
</cp:coreProperties>
</file>