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-100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1/15/2013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UAF – </a:t>
            </a:r>
            <a:r>
              <a:rPr lang="en-US" dirty="0" err="1" smtClean="0"/>
              <a:t>Lua</a:t>
            </a:r>
            <a:r>
              <a:rPr lang="en-US" dirty="0" smtClean="0"/>
              <a:t> for programmers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57107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0</TotalTime>
  <Words>5</Words>
  <Application>Microsoft Office PowerPoint</Application>
  <PresentationFormat>On-screen Show (4:3)</PresentationFormat>
  <Paragraphs>1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Adjacency</vt:lpstr>
      <vt:lpstr>UAF – Lua for programmers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UAF – Lua for programmers</dc:title>
  <dc:creator>Igor Cesi</dc:creator>
  <cp:lastModifiedBy>icesi</cp:lastModifiedBy>
  <cp:revision>1</cp:revision>
  <dcterms:created xsi:type="dcterms:W3CDTF">2006-08-16T00:00:00Z</dcterms:created>
  <dcterms:modified xsi:type="dcterms:W3CDTF">2013-01-15T15:35:37Z</dcterms:modified>
</cp:coreProperties>
</file>