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9"/>
  </p:notesMasterIdLst>
  <p:sldIdLst>
    <p:sldId id="282" r:id="rId2"/>
    <p:sldId id="284" r:id="rId3"/>
    <p:sldId id="326" r:id="rId4"/>
    <p:sldId id="329" r:id="rId5"/>
    <p:sldId id="331" r:id="rId6"/>
    <p:sldId id="330" r:id="rId7"/>
    <p:sldId id="332" r:id="rId8"/>
    <p:sldId id="340" r:id="rId9"/>
    <p:sldId id="341" r:id="rId10"/>
    <p:sldId id="346" r:id="rId11"/>
    <p:sldId id="347" r:id="rId12"/>
    <p:sldId id="342" r:id="rId13"/>
    <p:sldId id="343" r:id="rId14"/>
    <p:sldId id="344" r:id="rId15"/>
    <p:sldId id="345" r:id="rId16"/>
    <p:sldId id="352" r:id="rId17"/>
    <p:sldId id="351" r:id="rId18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08" autoAdjust="0"/>
    <p:restoredTop sz="82276" autoAdjust="0"/>
  </p:normalViewPr>
  <p:slideViewPr>
    <p:cSldViewPr>
      <p:cViewPr>
        <p:scale>
          <a:sx n="100" d="100"/>
          <a:sy n="100" d="100"/>
        </p:scale>
        <p:origin x="-78" y="-78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42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Evaluating</a:t>
            </a:r>
            <a:r>
              <a:rPr lang="fr-FR" baseline="0" dirty="0" smtClean="0"/>
              <a:t> an API: a </a:t>
            </a:r>
            <a:r>
              <a:rPr lang="fr-FR" baseline="0" dirty="0" err="1" smtClean="0"/>
              <a:t>simpler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framework</a:t>
            </a:r>
            <a:r>
              <a:rPr lang="fr-FR" baseline="0" dirty="0" smtClean="0"/>
              <a:t> to check if the API </a:t>
            </a:r>
            <a:r>
              <a:rPr lang="fr-FR" baseline="0" dirty="0" err="1" smtClean="0"/>
              <a:t>does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want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The best </a:t>
            </a:r>
            <a:r>
              <a:rPr lang="fr-FR" baseline="0" dirty="0" err="1" smtClean="0"/>
              <a:t>wat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learn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something</a:t>
            </a:r>
            <a:r>
              <a:rPr lang="fr-FR" baseline="0" dirty="0" smtClean="0"/>
              <a:t> : use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.</a:t>
            </a:r>
            <a:endParaRPr lang="fr-FR" dirty="0" smtClean="0"/>
          </a:p>
          <a:p>
            <a:r>
              <a:rPr lang="fr-FR" dirty="0" err="1" smtClean="0"/>
              <a:t>Validating</a:t>
            </a:r>
            <a:r>
              <a:rPr lang="fr-FR" baseline="0" dirty="0" smtClean="0"/>
              <a:t> a new version : check if the new version has the </a:t>
            </a:r>
            <a:r>
              <a:rPr lang="fr-FR" baseline="0" dirty="0" err="1" smtClean="0"/>
              <a:t>same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behavior</a:t>
            </a:r>
            <a:r>
              <a:rPr lang="fr-FR" baseline="0" dirty="0" smtClean="0"/>
              <a:t> as the </a:t>
            </a:r>
            <a:r>
              <a:rPr lang="fr-FR" baseline="0" dirty="0" err="1" smtClean="0"/>
              <a:t>previous</a:t>
            </a:r>
            <a:r>
              <a:rPr lang="fr-FR" baseline="0" dirty="0" smtClean="0"/>
              <a:t> version.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32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http://blog.soat.fr/2013/09/10-trucs-infaillibles-pour-rater-ses-tests-unitaires-en-toutes-circonstances-12/</a:t>
            </a:r>
          </a:p>
          <a:p>
            <a:r>
              <a:rPr lang="fr-FR" smtClean="0"/>
              <a:t>http://www.darkmira.fr/2014/07/test-unitaire-les-10-bonnes-pratiques-video/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143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About </a:t>
            </a:r>
            <a:r>
              <a:rPr lang="fr-FR" dirty="0" err="1" smtClean="0"/>
              <a:t>testing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In a </a:t>
            </a:r>
            <a:r>
              <a:rPr lang="fr-FR" dirty="0" err="1" smtClean="0"/>
              <a:t>nutshell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Summary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writing</a:t>
            </a:r>
            <a:r>
              <a:rPr lang="fr-FR" dirty="0" smtClean="0"/>
              <a:t> </a:t>
            </a:r>
            <a:r>
              <a:rPr lang="fr-FR" dirty="0" err="1" smtClean="0"/>
              <a:t>automated</a:t>
            </a:r>
            <a:r>
              <a:rPr lang="fr-FR" dirty="0" smtClean="0"/>
              <a:t> tests ?</a:t>
            </a:r>
          </a:p>
          <a:p>
            <a:endParaRPr lang="fr-FR" dirty="0"/>
          </a:p>
          <a:p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kinds</a:t>
            </a:r>
            <a:r>
              <a:rPr lang="fr-FR" dirty="0" smtClean="0"/>
              <a:t> of tests</a:t>
            </a:r>
          </a:p>
          <a:p>
            <a:endParaRPr lang="fr-FR" dirty="0"/>
          </a:p>
          <a:p>
            <a:r>
              <a:rPr lang="fr-FR" dirty="0" smtClean="0"/>
              <a:t>How to test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7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writing</a:t>
            </a:r>
            <a:r>
              <a:rPr lang="fr-FR" dirty="0" smtClean="0"/>
              <a:t> </a:t>
            </a:r>
            <a:r>
              <a:rPr lang="fr-FR" dirty="0" err="1" smtClean="0"/>
              <a:t>automated</a:t>
            </a:r>
            <a:r>
              <a:rPr lang="fr-FR" dirty="0" smtClean="0"/>
              <a:t> tests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61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main objective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err="1" smtClean="0"/>
              <a:t>Make</a:t>
            </a:r>
            <a:r>
              <a:rPr lang="fr-FR" dirty="0" smtClean="0"/>
              <a:t> changes </a:t>
            </a:r>
            <a:r>
              <a:rPr lang="fr-FR" dirty="0" err="1" smtClean="0"/>
              <a:t>with</a:t>
            </a:r>
            <a:r>
              <a:rPr lang="fr-FR" dirty="0" smtClean="0"/>
              <a:t> confidence.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4CCEE49-65CE-4639-B1A1-CCB6757478F7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71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Others</a:t>
            </a:r>
            <a:r>
              <a:rPr lang="fr-FR" dirty="0" smtClean="0"/>
              <a:t> objectives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first use of the code</a:t>
            </a:r>
          </a:p>
          <a:p>
            <a:endParaRPr lang="fr-FR" dirty="0"/>
          </a:p>
          <a:p>
            <a:r>
              <a:rPr lang="fr-FR" dirty="0" smtClean="0"/>
              <a:t>A first documentation of the code</a:t>
            </a:r>
          </a:p>
          <a:p>
            <a:endParaRPr lang="fr-FR" dirty="0"/>
          </a:p>
          <a:p>
            <a:r>
              <a:rPr lang="fr-FR" dirty="0" smtClean="0"/>
              <a:t>A </a:t>
            </a:r>
            <a:r>
              <a:rPr lang="fr-FR" dirty="0" err="1" smtClean="0"/>
              <a:t>constraint</a:t>
            </a:r>
            <a:r>
              <a:rPr lang="fr-FR" dirty="0" smtClean="0"/>
              <a:t> to design </a:t>
            </a:r>
            <a:r>
              <a:rPr lang="fr-FR" dirty="0" err="1" smtClean="0"/>
              <a:t>better</a:t>
            </a:r>
            <a:r>
              <a:rPr lang="fr-FR" dirty="0" smtClean="0"/>
              <a:t> code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5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Automated</a:t>
            </a:r>
            <a:r>
              <a:rPr lang="fr-FR" dirty="0" smtClean="0"/>
              <a:t>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Computers are </a:t>
            </a:r>
            <a:r>
              <a:rPr lang="fr-FR" sz="2800" dirty="0" err="1" smtClean="0"/>
              <a:t>better</a:t>
            </a:r>
            <a:r>
              <a:rPr lang="fr-FR" sz="2800" dirty="0" smtClean="0"/>
              <a:t> </a:t>
            </a:r>
            <a:r>
              <a:rPr lang="fr-FR" sz="2800" dirty="0" err="1" smtClean="0"/>
              <a:t>than</a:t>
            </a:r>
            <a:r>
              <a:rPr lang="fr-FR" sz="2800" dirty="0" smtClean="0"/>
              <a:t> </a:t>
            </a:r>
            <a:r>
              <a:rPr lang="fr-FR" sz="2800" dirty="0" err="1" smtClean="0"/>
              <a:t>humans</a:t>
            </a:r>
            <a:r>
              <a:rPr lang="fr-FR" sz="2800" dirty="0" smtClean="0"/>
              <a:t> for </a:t>
            </a:r>
            <a:r>
              <a:rPr lang="fr-FR" sz="2800" dirty="0" err="1" smtClean="0"/>
              <a:t>repetitive</a:t>
            </a:r>
            <a:r>
              <a:rPr lang="fr-FR" sz="2800" dirty="0" smtClean="0"/>
              <a:t> </a:t>
            </a:r>
            <a:r>
              <a:rPr lang="fr-FR" sz="2800" dirty="0" err="1" smtClean="0"/>
              <a:t>tasks</a:t>
            </a:r>
            <a:r>
              <a:rPr lang="fr-FR" sz="2800" dirty="0" smtClean="0"/>
              <a:t>,</a:t>
            </a:r>
          </a:p>
          <a:p>
            <a:endParaRPr lang="fr-FR" sz="2800" dirty="0" smtClean="0"/>
          </a:p>
          <a:p>
            <a:r>
              <a:rPr lang="fr-FR" sz="2800" dirty="0" err="1" smtClean="0"/>
              <a:t>Faster</a:t>
            </a:r>
            <a:r>
              <a:rPr lang="fr-FR" sz="2800" dirty="0" smtClean="0"/>
              <a:t> to </a:t>
            </a:r>
            <a:r>
              <a:rPr lang="fr-FR" sz="2800" dirty="0" err="1" smtClean="0"/>
              <a:t>execute</a:t>
            </a:r>
            <a:r>
              <a:rPr lang="fr-FR" sz="2800" dirty="0" smtClean="0"/>
              <a:t> </a:t>
            </a:r>
            <a:r>
              <a:rPr lang="fr-FR" sz="2800" dirty="0" err="1" smtClean="0"/>
              <a:t>than</a:t>
            </a:r>
            <a:r>
              <a:rPr lang="fr-FR" sz="2800" dirty="0" smtClean="0"/>
              <a:t> </a:t>
            </a:r>
            <a:r>
              <a:rPr lang="fr-FR" sz="2800" dirty="0" err="1" smtClean="0"/>
              <a:t>manual</a:t>
            </a:r>
            <a:r>
              <a:rPr lang="fr-FR" sz="2800" dirty="0" smtClean="0"/>
              <a:t> tests,</a:t>
            </a:r>
          </a:p>
          <a:p>
            <a:endParaRPr lang="fr-FR" sz="2800" dirty="0"/>
          </a:p>
          <a:p>
            <a:r>
              <a:rPr lang="fr-FR" sz="2800" dirty="0" smtClean="0"/>
              <a:t>Can </a:t>
            </a:r>
            <a:r>
              <a:rPr lang="fr-FR" sz="2800" dirty="0" err="1" smtClean="0"/>
              <a:t>be</a:t>
            </a:r>
            <a:r>
              <a:rPr lang="fr-FR" sz="2800" dirty="0" smtClean="0"/>
              <a:t> </a:t>
            </a:r>
            <a:r>
              <a:rPr lang="fr-FR" sz="2800" dirty="0" err="1" smtClean="0"/>
              <a:t>executed</a:t>
            </a:r>
            <a:r>
              <a:rPr lang="fr-FR" sz="2800" dirty="0" smtClean="0"/>
              <a:t>:</a:t>
            </a:r>
          </a:p>
          <a:p>
            <a:pPr lvl="1"/>
            <a:r>
              <a:rPr lang="fr-FR" sz="2400" dirty="0" err="1" smtClean="0"/>
              <a:t>immediately</a:t>
            </a:r>
            <a:r>
              <a:rPr lang="fr-FR" sz="2400" dirty="0" smtClean="0"/>
              <a:t> </a:t>
            </a:r>
            <a:r>
              <a:rPr lang="fr-FR" sz="2400" dirty="0" err="1" smtClean="0"/>
              <a:t>after</a:t>
            </a:r>
            <a:r>
              <a:rPr lang="fr-FR" sz="2400" dirty="0" smtClean="0"/>
              <a:t> </a:t>
            </a:r>
            <a:r>
              <a:rPr lang="fr-FR" sz="2400" dirty="0" err="1" smtClean="0"/>
              <a:t>any</a:t>
            </a:r>
            <a:r>
              <a:rPr lang="fr-FR" sz="2400" dirty="0" smtClean="0"/>
              <a:t> change,</a:t>
            </a:r>
          </a:p>
          <a:p>
            <a:pPr lvl="1"/>
            <a:r>
              <a:rPr lang="fr-FR" sz="2400" dirty="0" smtClean="0"/>
              <a:t>by </a:t>
            </a:r>
            <a:r>
              <a:rPr lang="fr-FR" sz="2400" dirty="0" err="1" smtClean="0"/>
              <a:t>anyone</a:t>
            </a:r>
            <a:r>
              <a:rPr lang="fr-FR" sz="2400" dirty="0" smtClean="0"/>
              <a:t>,</a:t>
            </a:r>
          </a:p>
          <a:p>
            <a:pPr lvl="1"/>
            <a:r>
              <a:rPr lang="fr-FR" sz="2400" dirty="0" smtClean="0"/>
              <a:t>At </a:t>
            </a:r>
            <a:r>
              <a:rPr lang="fr-FR" sz="2400" dirty="0" err="1" smtClean="0"/>
              <a:t>any</a:t>
            </a:r>
            <a:r>
              <a:rPr lang="fr-FR" sz="2400" dirty="0" smtClean="0"/>
              <a:t> time.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27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kinds</a:t>
            </a:r>
            <a:r>
              <a:rPr lang="fr-FR" dirty="0" smtClean="0"/>
              <a:t> of tests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5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AF5A56C6-D8CC-4289-B012-0E3FCD1C5FAD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837180"/>
              </p:ext>
            </p:extLst>
          </p:nvPr>
        </p:nvGraphicFramePr>
        <p:xfrm>
          <a:off x="1524000" y="2436088"/>
          <a:ext cx="6096000" cy="2865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Focus 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Unit 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 </a:t>
                      </a:r>
                      <a:r>
                        <a:rPr lang="fr-FR" dirty="0" err="1" smtClean="0"/>
                        <a:t>method</a:t>
                      </a:r>
                      <a:r>
                        <a:rPr lang="fr-FR" dirty="0" smtClean="0"/>
                        <a:t> or a class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Functional</a:t>
                      </a:r>
                      <a:r>
                        <a:rPr lang="fr-FR" dirty="0" smtClean="0"/>
                        <a:t> 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 set of classes or modules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Acceptance</a:t>
                      </a:r>
                      <a:r>
                        <a:rPr lang="fr-FR" dirty="0" smtClean="0"/>
                        <a:t> 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 </a:t>
                      </a:r>
                      <a:r>
                        <a:rPr lang="fr-FR" dirty="0" err="1" smtClean="0"/>
                        <a:t>feature</a:t>
                      </a:r>
                      <a:r>
                        <a:rPr lang="fr-FR" dirty="0" smtClean="0"/>
                        <a:t> (</a:t>
                      </a:r>
                      <a:r>
                        <a:rPr lang="fr-FR" dirty="0" err="1" smtClean="0"/>
                        <a:t>user’s</a:t>
                      </a:r>
                      <a:r>
                        <a:rPr lang="fr-FR" dirty="0" smtClean="0"/>
                        <a:t> point of </a:t>
                      </a:r>
                      <a:r>
                        <a:rPr lang="fr-FR" dirty="0" err="1" smtClean="0"/>
                        <a:t>view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Regression</a:t>
                      </a:r>
                      <a:r>
                        <a:rPr lang="fr-FR" dirty="0" smtClean="0"/>
                        <a:t> 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 bug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Learning</a:t>
                      </a:r>
                      <a:r>
                        <a:rPr lang="fr-FR" baseline="0" dirty="0" smtClean="0"/>
                        <a:t> 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An </a:t>
                      </a:r>
                      <a:r>
                        <a:rPr lang="fr-FR" dirty="0" err="1" smtClean="0"/>
                        <a:t>external</a:t>
                      </a:r>
                      <a:r>
                        <a:rPr lang="fr-FR" dirty="0" smtClean="0"/>
                        <a:t> API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Performance tests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Performances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04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Unit tests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Testing</a:t>
            </a:r>
            <a:r>
              <a:rPr lang="fr-FR" dirty="0" smtClean="0"/>
              <a:t> a </a:t>
            </a:r>
            <a:r>
              <a:rPr lang="fr-FR" dirty="0" err="1" smtClean="0"/>
              <a:t>method</a:t>
            </a:r>
            <a:r>
              <a:rPr lang="fr-FR" dirty="0"/>
              <a:t> </a:t>
            </a:r>
            <a:r>
              <a:rPr lang="fr-FR" dirty="0" smtClean="0"/>
              <a:t>or a </a:t>
            </a:r>
            <a:r>
              <a:rPr lang="fr-FR" dirty="0" err="1" smtClean="0"/>
              <a:t>function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The </a:t>
            </a:r>
            <a:r>
              <a:rPr lang="fr-FR" dirty="0" err="1" smtClean="0"/>
              <a:t>lowest-level</a:t>
            </a:r>
            <a:r>
              <a:rPr lang="fr-FR" dirty="0" smtClean="0"/>
              <a:t> tests.</a:t>
            </a:r>
          </a:p>
          <a:p>
            <a:endParaRPr lang="fr-FR" dirty="0"/>
          </a:p>
          <a:p>
            <a:r>
              <a:rPr lang="fr-FR" dirty="0" err="1" smtClean="0"/>
              <a:t>Usually</a:t>
            </a:r>
            <a:r>
              <a:rPr lang="fr-FR" dirty="0" smtClean="0"/>
              <a:t>, a unit test per class or </a:t>
            </a:r>
            <a:r>
              <a:rPr lang="fr-FR" dirty="0" err="1" smtClean="0"/>
              <a:t>method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D173FC10-E2CF-4289-8D66-2273DAA873B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06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 </a:t>
            </a:r>
            <a:r>
              <a:rPr lang="fr-FR" dirty="0" err="1" smtClean="0"/>
              <a:t>strategies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Write code,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write</a:t>
            </a:r>
            <a:r>
              <a:rPr lang="fr-FR" dirty="0" smtClean="0"/>
              <a:t> tests.</a:t>
            </a:r>
          </a:p>
          <a:p>
            <a:endParaRPr lang="fr-FR" dirty="0"/>
          </a:p>
          <a:p>
            <a:r>
              <a:rPr lang="fr-FR" dirty="0" smtClean="0"/>
              <a:t>Write tests, </a:t>
            </a:r>
            <a:r>
              <a:rPr lang="fr-FR" dirty="0" err="1" smtClean="0"/>
              <a:t>then</a:t>
            </a:r>
            <a:r>
              <a:rPr lang="fr-FR" dirty="0" smtClean="0"/>
              <a:t> </a:t>
            </a:r>
            <a:r>
              <a:rPr lang="fr-FR" dirty="0" err="1" smtClean="0"/>
              <a:t>write</a:t>
            </a:r>
            <a:r>
              <a:rPr lang="fr-FR" dirty="0" smtClean="0"/>
              <a:t> code (TDD).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1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5051673" y="4005064"/>
            <a:ext cx="2232248" cy="36004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Main </a:t>
            </a:r>
            <a:r>
              <a:rPr lang="fr-FR" dirty="0" err="1" smtClean="0"/>
              <a:t>differences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Write code first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Test if the code </a:t>
            </a:r>
            <a:r>
              <a:rPr lang="fr-FR" dirty="0" err="1" smtClean="0"/>
              <a:t>does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supposed</a:t>
            </a:r>
            <a:r>
              <a:rPr lang="fr-FR" dirty="0" smtClean="0"/>
              <a:t> to do.</a:t>
            </a:r>
          </a:p>
          <a:p>
            <a:endParaRPr lang="fr-FR" dirty="0" smtClean="0"/>
          </a:p>
          <a:p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find</a:t>
            </a:r>
            <a:r>
              <a:rPr lang="fr-FR" dirty="0" smtClean="0"/>
              <a:t> bugs.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Write tests first (TDD)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« </a:t>
            </a:r>
            <a:r>
              <a:rPr lang="fr-FR" dirty="0" err="1" smtClean="0"/>
              <a:t>Define</a:t>
            </a:r>
            <a:r>
              <a:rPr lang="fr-FR" dirty="0" smtClean="0"/>
              <a:t> » </a:t>
            </a:r>
            <a:r>
              <a:rPr lang="fr-FR" dirty="0" err="1" smtClean="0"/>
              <a:t>what</a:t>
            </a:r>
            <a:r>
              <a:rPr lang="fr-FR" dirty="0" smtClean="0"/>
              <a:t> the code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supposed</a:t>
            </a:r>
            <a:r>
              <a:rPr lang="fr-FR" dirty="0" smtClean="0"/>
              <a:t> to do.</a:t>
            </a:r>
          </a:p>
          <a:p>
            <a:endParaRPr lang="fr-FR" dirty="0"/>
          </a:p>
          <a:p>
            <a:r>
              <a:rPr lang="fr-FR" b="1" i="1" dirty="0" err="1" smtClean="0"/>
              <a:t>Does</a:t>
            </a:r>
            <a:r>
              <a:rPr lang="fr-FR" b="1" i="1" dirty="0" smtClean="0"/>
              <a:t> not </a:t>
            </a:r>
            <a:r>
              <a:rPr lang="fr-FR" b="1" i="1" dirty="0" err="1" smtClean="0"/>
              <a:t>allow</a:t>
            </a:r>
            <a:r>
              <a:rPr lang="fr-FR" b="1" i="1" dirty="0" smtClean="0"/>
              <a:t> </a:t>
            </a:r>
            <a:r>
              <a:rPr lang="fr-FR" dirty="0" smtClean="0"/>
              <a:t>to </a:t>
            </a:r>
            <a:r>
              <a:rPr lang="fr-FR" dirty="0" err="1" smtClean="0"/>
              <a:t>find</a:t>
            </a:r>
            <a:r>
              <a:rPr lang="fr-FR" dirty="0" smtClean="0"/>
              <a:t> bugs !!!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9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Functional</a:t>
            </a:r>
            <a:r>
              <a:rPr lang="fr-FR" dirty="0" smtClean="0"/>
              <a:t>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Testing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or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dependent</a:t>
            </a:r>
            <a:r>
              <a:rPr lang="fr-FR" dirty="0" smtClean="0"/>
              <a:t> modules as a group.</a:t>
            </a:r>
          </a:p>
          <a:p>
            <a:endParaRPr lang="fr-FR" dirty="0"/>
          </a:p>
          <a:p>
            <a:r>
              <a:rPr lang="fr-FR" dirty="0" err="1" smtClean="0"/>
              <a:t>Integration</a:t>
            </a:r>
            <a:r>
              <a:rPr lang="fr-FR" dirty="0" smtClean="0"/>
              <a:t> tests:</a:t>
            </a:r>
          </a:p>
          <a:p>
            <a:pPr lvl="1"/>
            <a:r>
              <a:rPr lang="fr-FR" dirty="0" smtClean="0"/>
              <a:t>in a « </a:t>
            </a:r>
            <a:r>
              <a:rPr lang="fr-FR" dirty="0" err="1" smtClean="0"/>
              <a:t>coding</a:t>
            </a:r>
            <a:r>
              <a:rPr lang="fr-FR" dirty="0" smtClean="0"/>
              <a:t> » point of </a:t>
            </a:r>
            <a:r>
              <a:rPr lang="fr-FR" dirty="0" err="1" smtClean="0"/>
              <a:t>view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Acceptance</a:t>
            </a:r>
            <a:r>
              <a:rPr lang="fr-FR" dirty="0" smtClean="0"/>
              <a:t> tests:</a:t>
            </a:r>
          </a:p>
          <a:p>
            <a:pPr lvl="1"/>
            <a:r>
              <a:rPr lang="fr-FR" dirty="0" smtClean="0"/>
              <a:t>in a « </a:t>
            </a:r>
            <a:r>
              <a:rPr lang="fr-FR" dirty="0" err="1" smtClean="0"/>
              <a:t>feature</a:t>
            </a:r>
            <a:r>
              <a:rPr lang="fr-FR" dirty="0" smtClean="0"/>
              <a:t> » point of </a:t>
            </a:r>
            <a:r>
              <a:rPr lang="fr-FR" dirty="0" err="1" smtClean="0"/>
              <a:t>view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23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Regression</a:t>
            </a:r>
            <a:r>
              <a:rPr lang="fr-FR" dirty="0" smtClean="0"/>
              <a:t>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test </a:t>
            </a:r>
            <a:r>
              <a:rPr lang="fr-FR" dirty="0" err="1" smtClean="0"/>
              <a:t>written</a:t>
            </a:r>
            <a:r>
              <a:rPr lang="fr-FR" dirty="0" smtClean="0"/>
              <a:t> to </a:t>
            </a:r>
            <a:r>
              <a:rPr lang="fr-FR" dirty="0" err="1" smtClean="0"/>
              <a:t>illustrate</a:t>
            </a:r>
            <a:r>
              <a:rPr lang="fr-FR" dirty="0" smtClean="0"/>
              <a:t> a bug </a:t>
            </a:r>
            <a:r>
              <a:rPr lang="fr-FR" dirty="0" err="1" smtClean="0"/>
              <a:t>found</a:t>
            </a:r>
            <a:r>
              <a:rPr lang="fr-FR" dirty="0" smtClean="0"/>
              <a:t> « </a:t>
            </a:r>
            <a:r>
              <a:rPr lang="fr-FR" dirty="0" err="1" smtClean="0"/>
              <a:t>externally</a:t>
            </a:r>
            <a:r>
              <a:rPr lang="fr-FR" dirty="0" smtClean="0"/>
              <a:t> ».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7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Learning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Testing</a:t>
            </a:r>
            <a:r>
              <a:rPr lang="fr-FR" dirty="0" smtClean="0"/>
              <a:t> an </a:t>
            </a:r>
            <a:r>
              <a:rPr lang="fr-FR" dirty="0" err="1" smtClean="0"/>
              <a:t>external</a:t>
            </a:r>
            <a:r>
              <a:rPr lang="fr-FR" dirty="0" smtClean="0"/>
              <a:t> API.</a:t>
            </a:r>
          </a:p>
          <a:p>
            <a:endParaRPr lang="fr-FR" dirty="0" smtClean="0"/>
          </a:p>
          <a:p>
            <a:r>
              <a:rPr lang="fr-FR" dirty="0" smtClean="0"/>
              <a:t>A </a:t>
            </a:r>
            <a:r>
              <a:rPr lang="fr-FR" dirty="0" err="1" smtClean="0"/>
              <a:t>way</a:t>
            </a:r>
            <a:r>
              <a:rPr lang="fr-FR" dirty="0" smtClean="0"/>
              <a:t> to </a:t>
            </a:r>
            <a:r>
              <a:rPr lang="fr-FR" dirty="0" err="1" smtClean="0"/>
              <a:t>evaluate</a:t>
            </a:r>
            <a:r>
              <a:rPr lang="fr-FR" dirty="0" smtClean="0"/>
              <a:t> the API and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features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 smtClean="0"/>
              <a:t>A </a:t>
            </a:r>
            <a:r>
              <a:rPr lang="fr-FR" dirty="0" err="1" smtClean="0"/>
              <a:t>way</a:t>
            </a:r>
            <a:r>
              <a:rPr lang="fr-FR" dirty="0" smtClean="0"/>
              <a:t> to </a:t>
            </a:r>
            <a:r>
              <a:rPr lang="fr-FR" dirty="0" err="1" smtClean="0"/>
              <a:t>learn</a:t>
            </a:r>
            <a:r>
              <a:rPr lang="fr-FR" dirty="0" smtClean="0"/>
              <a:t> the API.</a:t>
            </a:r>
          </a:p>
          <a:p>
            <a:r>
              <a:rPr lang="fr-FR" dirty="0" err="1" smtClean="0"/>
              <a:t>Another</a:t>
            </a:r>
            <a:r>
              <a:rPr lang="fr-FR" dirty="0" smtClean="0"/>
              <a:t> documentation.</a:t>
            </a:r>
          </a:p>
          <a:p>
            <a:endParaRPr lang="fr-FR" dirty="0"/>
          </a:p>
          <a:p>
            <a:r>
              <a:rPr lang="fr-FR" dirty="0" smtClean="0"/>
              <a:t>A </a:t>
            </a:r>
            <a:r>
              <a:rPr lang="fr-FR" dirty="0" err="1" smtClean="0"/>
              <a:t>way</a:t>
            </a:r>
            <a:r>
              <a:rPr lang="fr-FR" dirty="0" smtClean="0"/>
              <a:t> to </a:t>
            </a:r>
            <a:r>
              <a:rPr lang="fr-FR" dirty="0" err="1" smtClean="0"/>
              <a:t>validate</a:t>
            </a:r>
            <a:r>
              <a:rPr lang="fr-FR" dirty="0" smtClean="0"/>
              <a:t> a new version.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3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Performance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Framerate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err="1" smtClean="0"/>
              <a:t>Loading</a:t>
            </a:r>
            <a:r>
              <a:rPr lang="fr-FR" dirty="0" smtClean="0"/>
              <a:t> times.</a:t>
            </a:r>
          </a:p>
          <a:p>
            <a:endParaRPr lang="fr-FR" dirty="0"/>
          </a:p>
          <a:p>
            <a:r>
              <a:rPr lang="fr-FR" dirty="0" smtClean="0"/>
              <a:t>Memory </a:t>
            </a:r>
            <a:r>
              <a:rPr lang="fr-FR" dirty="0" err="1" smtClean="0"/>
              <a:t>consumption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60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Merci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104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Links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029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3572</TotalTime>
  <Words>347</Words>
  <Application>Microsoft Office PowerPoint</Application>
  <PresentationFormat>Affichage à l'écran (4:3)</PresentationFormat>
  <Paragraphs>117</Paragraphs>
  <Slides>17</Slides>
  <Notes>2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Lucida Sans Unicode</vt:lpstr>
      <vt:lpstr>Times New Roman</vt:lpstr>
      <vt:lpstr>1_Thème Office</vt:lpstr>
      <vt:lpstr>About testing</vt:lpstr>
      <vt:lpstr>Summary</vt:lpstr>
      <vt:lpstr>Why writing automated tests</vt:lpstr>
      <vt:lpstr>A main objective</vt:lpstr>
      <vt:lpstr>Others objectives</vt:lpstr>
      <vt:lpstr>Automated tests</vt:lpstr>
      <vt:lpstr>Several kinds of tests</vt:lpstr>
      <vt:lpstr>Objectives</vt:lpstr>
      <vt:lpstr>Unit tests</vt:lpstr>
      <vt:lpstr>2 strategies</vt:lpstr>
      <vt:lpstr>Main differences</vt:lpstr>
      <vt:lpstr>Functional tests</vt:lpstr>
      <vt:lpstr>Regression tests</vt:lpstr>
      <vt:lpstr>Learning tests</vt:lpstr>
      <vt:lpstr>Performance tests</vt:lpstr>
      <vt:lpstr>Merci</vt:lpstr>
      <vt:lpstr>Links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1053</cp:revision>
  <cp:lastPrinted>1601-01-01T00:00:00Z</cp:lastPrinted>
  <dcterms:created xsi:type="dcterms:W3CDTF">2004-05-04T13:10:32Z</dcterms:created>
  <dcterms:modified xsi:type="dcterms:W3CDTF">2014-11-06T10:17:23Z</dcterms:modified>
</cp:coreProperties>
</file>