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1"/>
  </p:notesMasterIdLst>
  <p:sldIdLst>
    <p:sldId id="282" r:id="rId2"/>
    <p:sldId id="284" r:id="rId3"/>
    <p:sldId id="283" r:id="rId4"/>
    <p:sldId id="294" r:id="rId5"/>
    <p:sldId id="293" r:id="rId6"/>
    <p:sldId id="291" r:id="rId7"/>
    <p:sldId id="287" r:id="rId8"/>
    <p:sldId id="288" r:id="rId9"/>
    <p:sldId id="290" r:id="rId10"/>
    <p:sldId id="297" r:id="rId11"/>
    <p:sldId id="298" r:id="rId12"/>
    <p:sldId id="299" r:id="rId13"/>
    <p:sldId id="301" r:id="rId14"/>
    <p:sldId id="302" r:id="rId15"/>
    <p:sldId id="289" r:id="rId16"/>
    <p:sldId id="292" r:id="rId17"/>
    <p:sldId id="295" r:id="rId18"/>
    <p:sldId id="296" r:id="rId19"/>
    <p:sldId id="303" r:id="rId2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5815" autoAdjust="0"/>
  </p:normalViewPr>
  <p:slideViewPr>
    <p:cSldViewPr>
      <p:cViewPr varScale="1">
        <p:scale>
          <a:sx n="97" d="100"/>
          <a:sy n="97" d="100"/>
        </p:scale>
        <p:origin x="-131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http://www.methodsandtools.com/archive/archive.php?id=103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Assertion: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it’s</a:t>
            </a:r>
            <a:r>
              <a:rPr lang="fr-FR" baseline="0" dirty="0" smtClean="0"/>
              <a:t> the entry point of the test 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fails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It’s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very</a:t>
            </a:r>
            <a:r>
              <a:rPr lang="fr-FR" baseline="0" dirty="0" smtClean="0"/>
              <a:t> important to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able to </a:t>
            </a:r>
            <a:r>
              <a:rPr lang="fr-FR" baseline="0" dirty="0" err="1" smtClean="0"/>
              <a:t>understand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immediatly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what</a:t>
            </a:r>
            <a:r>
              <a:rPr lang="fr-FR" baseline="0" dirty="0" smtClean="0"/>
              <a:t> has </a:t>
            </a:r>
            <a:r>
              <a:rPr lang="fr-FR" baseline="0" dirty="0" err="1" smtClean="0"/>
              <a:t>failed</a:t>
            </a:r>
            <a:r>
              <a:rPr lang="fr-FR" baseline="0" dirty="0" smtClean="0"/>
              <a:t>.</a:t>
            </a:r>
            <a:endParaRPr lang="fr-FR" baseline="0" dirty="0" smtClean="0"/>
          </a:p>
          <a:p>
            <a:r>
              <a:rPr lang="fr-FR" baseline="0" dirty="0" err="1" smtClean="0"/>
              <a:t>It’s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also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very</a:t>
            </a:r>
            <a:r>
              <a:rPr lang="fr-FR" baseline="0" dirty="0" smtClean="0"/>
              <a:t> important to </a:t>
            </a:r>
            <a:r>
              <a:rPr lang="fr-FR" baseline="0" dirty="0" err="1" smtClean="0"/>
              <a:t>add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clear</a:t>
            </a:r>
            <a:r>
              <a:rPr lang="fr-FR" baseline="0" dirty="0" smtClean="0"/>
              <a:t> description in the log (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already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contains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filename</a:t>
            </a:r>
            <a:r>
              <a:rPr lang="fr-FR" baseline="0" dirty="0" smtClean="0"/>
              <a:t>, the </a:t>
            </a:r>
            <a:r>
              <a:rPr lang="fr-FR" baseline="0" dirty="0" err="1" smtClean="0"/>
              <a:t>lline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number</a:t>
            </a:r>
            <a:r>
              <a:rPr lang="fr-FR" baseline="0" dirty="0" smtClean="0"/>
              <a:t>, and the </a:t>
            </a:r>
            <a:r>
              <a:rPr lang="fr-FR" baseline="0" dirty="0" err="1" smtClean="0"/>
              <a:t>expected</a:t>
            </a:r>
            <a:r>
              <a:rPr lang="fr-FR" baseline="0" dirty="0" smtClean="0"/>
              <a:t> and real value, but no </a:t>
            </a:r>
            <a:r>
              <a:rPr lang="fr-FR" baseline="0" dirty="0" err="1" smtClean="0"/>
              <a:t>callstack</a:t>
            </a:r>
            <a:r>
              <a:rPr lang="fr-FR" baseline="0" dirty="0" smtClean="0"/>
              <a:t> !).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90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Stub : http://artofunittesting.com/storage/chapters/SampleChapter3.htm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407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553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463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Suppose a container (a </a:t>
            </a:r>
            <a:r>
              <a:rPr lang="fr-FR" dirty="0" err="1" smtClean="0"/>
              <a:t>stl</a:t>
            </a:r>
            <a:r>
              <a:rPr lang="fr-FR" dirty="0" smtClean="0"/>
              <a:t>::</a:t>
            </a:r>
            <a:r>
              <a:rPr lang="fr-FR" dirty="0" err="1" smtClean="0"/>
              <a:t>vector</a:t>
            </a:r>
            <a:r>
              <a:rPr lang="fr-FR" dirty="0" smtClean="0"/>
              <a:t>) :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check if </a:t>
            </a:r>
            <a:r>
              <a:rPr lang="fr-FR" dirty="0" err="1" smtClean="0"/>
              <a:t>increasing</a:t>
            </a:r>
            <a:r>
              <a:rPr lang="fr-FR" dirty="0" smtClean="0"/>
              <a:t> the size of the </a:t>
            </a:r>
            <a:r>
              <a:rPr lang="fr-FR" dirty="0" err="1" smtClean="0"/>
              <a:t>array</a:t>
            </a:r>
            <a:r>
              <a:rPr lang="fr-FR" dirty="0" smtClean="0"/>
              <a:t> </a:t>
            </a:r>
            <a:r>
              <a:rPr lang="fr-FR" dirty="0" err="1" smtClean="0"/>
              <a:t>generates</a:t>
            </a:r>
            <a:r>
              <a:rPr lang="fr-FR" dirty="0" smtClean="0"/>
              <a:t> a </a:t>
            </a:r>
            <a:r>
              <a:rPr lang="fr-FR" dirty="0" err="1" smtClean="0"/>
              <a:t>reallocation</a:t>
            </a:r>
            <a:r>
              <a:rPr lang="fr-FR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check if the </a:t>
            </a:r>
            <a:r>
              <a:rPr lang="fr-FR" baseline="0" dirty="0" err="1" smtClean="0"/>
              <a:t>address</a:t>
            </a:r>
            <a:r>
              <a:rPr lang="fr-FR" baseline="0" dirty="0" smtClean="0"/>
              <a:t> of the data has </a:t>
            </a:r>
            <a:r>
              <a:rPr lang="fr-FR" baseline="0" dirty="0" err="1" smtClean="0"/>
              <a:t>changed</a:t>
            </a:r>
            <a:r>
              <a:rPr lang="fr-FR" baseline="0" dirty="0" smtClean="0"/>
              <a:t> =&gt;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need</a:t>
            </a:r>
            <a:r>
              <a:rPr lang="fr-FR" baseline="0" dirty="0" smtClean="0"/>
              <a:t> a stub  for the </a:t>
            </a:r>
            <a:r>
              <a:rPr lang="fr-FR" baseline="0" dirty="0" err="1" smtClean="0"/>
              <a:t>allocator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ask</a:t>
            </a:r>
            <a:r>
              <a:rPr lang="fr-FR" baseline="0" dirty="0" smtClean="0"/>
              <a:t> for the </a:t>
            </a:r>
            <a:r>
              <a:rPr lang="fr-FR" baseline="0" dirty="0" err="1" smtClean="0"/>
              <a:t>allocator</a:t>
            </a:r>
            <a:r>
              <a:rPr lang="fr-FR" baseline="0" dirty="0" smtClean="0"/>
              <a:t> to know if the </a:t>
            </a:r>
            <a:r>
              <a:rPr lang="fr-FR" baseline="0" dirty="0" err="1" smtClean="0"/>
              <a:t>array</a:t>
            </a:r>
            <a:r>
              <a:rPr lang="fr-FR" baseline="0" dirty="0" smtClean="0"/>
              <a:t> has </a:t>
            </a:r>
            <a:r>
              <a:rPr lang="fr-FR" baseline="0" dirty="0" err="1" smtClean="0"/>
              <a:t>asked</a:t>
            </a:r>
            <a:r>
              <a:rPr lang="fr-FR" baseline="0" dirty="0" smtClean="0"/>
              <a:t> for a </a:t>
            </a:r>
            <a:r>
              <a:rPr lang="fr-FR" baseline="0" dirty="0" err="1" smtClean="0"/>
              <a:t>reallocation</a:t>
            </a:r>
            <a:r>
              <a:rPr lang="fr-FR" baseline="0" dirty="0" smtClean="0"/>
              <a:t> </a:t>
            </a:r>
            <a:r>
              <a:rPr lang="fr-FR" baseline="0" dirty="0" smtClean="0"/>
              <a:t>=&gt;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need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mock</a:t>
            </a:r>
            <a:r>
              <a:rPr lang="fr-FR" baseline="0" dirty="0" smtClean="0"/>
              <a:t> for the </a:t>
            </a:r>
            <a:r>
              <a:rPr lang="fr-FR" baseline="0" dirty="0" err="1" smtClean="0"/>
              <a:t>allocator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020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Foo</a:t>
            </a:r>
            <a:r>
              <a:rPr lang="fr-FR" dirty="0" smtClean="0"/>
              <a:t>: </a:t>
            </a:r>
            <a:r>
              <a:rPr lang="fr-FR" dirty="0" smtClean="0"/>
              <a:t>the class to test</a:t>
            </a:r>
            <a:endParaRPr lang="fr-FR" dirty="0" smtClean="0"/>
          </a:p>
          <a:p>
            <a:r>
              <a:rPr lang="fr-FR" dirty="0" err="1" smtClean="0"/>
              <a:t>MockFoo</a:t>
            </a:r>
            <a:r>
              <a:rPr lang="fr-FR" dirty="0" smtClean="0"/>
              <a:t> : </a:t>
            </a:r>
            <a:r>
              <a:rPr lang="fr-FR" dirty="0" smtClean="0"/>
              <a:t>a </a:t>
            </a:r>
            <a:r>
              <a:rPr lang="fr-FR" dirty="0" err="1" smtClean="0"/>
              <a:t>mock</a:t>
            </a:r>
            <a:r>
              <a:rPr lang="fr-FR" dirty="0" smtClean="0"/>
              <a:t> class for </a:t>
            </a:r>
            <a:r>
              <a:rPr lang="fr-FR" dirty="0" err="1" smtClean="0"/>
              <a:t>Foo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117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2.com/cgi/wiki?ArrangeActAssert" TargetMode="External"/><Relationship Id="rId2" Type="http://schemas.openxmlformats.org/officeDocument/2006/relationships/hyperlink" Target="https://pragprog.com/magazines/2012-01/unit-tests-are-firs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2.com/cgi/wiki?MockStubShunt" TargetMode="External"/><Relationship Id="rId5" Type="http://schemas.openxmlformats.org/officeDocument/2006/relationships/hyperlink" Target="http://www.arrangeactassert.com/why-and-what-is-arrange-act-assert" TargetMode="External"/><Relationship Id="rId4" Type="http://schemas.openxmlformats.org/officeDocument/2006/relationships/hyperlink" Target="http://xunitpatterns.com/Four%20Phase%20Test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xunitpatterns.com/Four%20Phase%20Test.html" TargetMode="External"/><Relationship Id="rId2" Type="http://schemas.openxmlformats.org/officeDocument/2006/relationships/hyperlink" Target="http://xunitpatterns.com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xunitpatterns.com/Mock%20Object.html" TargetMode="External"/><Relationship Id="rId4" Type="http://schemas.openxmlformats.org/officeDocument/2006/relationships/hyperlink" Target="http://xunitpatterns.com/Test%20Stub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write</a:t>
            </a:r>
            <a:r>
              <a:rPr lang="fr-FR" dirty="0" smtClean="0"/>
              <a:t> unit tests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The 10 </a:t>
            </a:r>
            <a:r>
              <a:rPr lang="fr-FR" dirty="0" err="1" smtClean="0"/>
              <a:t>commandments</a:t>
            </a:r>
            <a:r>
              <a:rPr lang="fr-FR" dirty="0" smtClean="0"/>
              <a:t> of unit </a:t>
            </a:r>
            <a:r>
              <a:rPr lang="fr-FR" dirty="0" err="1" smtClean="0"/>
              <a:t>testing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Qualities</a:t>
            </a:r>
            <a:r>
              <a:rPr lang="fr-FR" dirty="0" smtClean="0"/>
              <a:t> of a good unit test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trust </a:t>
            </a:r>
            <a:r>
              <a:rPr lang="fr-FR" dirty="0" err="1" smtClean="0"/>
              <a:t>him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easily</a:t>
            </a:r>
            <a:r>
              <a:rPr lang="fr-FR" dirty="0" smtClean="0"/>
              <a:t> </a:t>
            </a:r>
            <a:r>
              <a:rPr lang="fr-FR" dirty="0" err="1" smtClean="0"/>
              <a:t>understand</a:t>
            </a:r>
            <a:r>
              <a:rPr lang="fr-FR" dirty="0" smtClean="0"/>
              <a:t> </a:t>
            </a:r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testing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maintain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easily</a:t>
            </a:r>
            <a:r>
              <a:rPr lang="fr-FR" dirty="0" smtClean="0"/>
              <a:t>.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It </a:t>
            </a:r>
            <a:r>
              <a:rPr lang="fr-FR" dirty="0" err="1" smtClean="0"/>
              <a:t>checks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one </a:t>
            </a:r>
            <a:r>
              <a:rPr lang="fr-FR" dirty="0" err="1" smtClean="0"/>
              <a:t>thing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55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smtClean="0"/>
              <a:t>F.I.R.S.T</a:t>
            </a:r>
            <a:r>
              <a:rPr lang="fr-FR" dirty="0" smtClean="0"/>
              <a:t>. </a:t>
            </a:r>
            <a:r>
              <a:rPr lang="fr-FR" dirty="0" err="1" smtClean="0"/>
              <a:t>rules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err="1" smtClean="0"/>
              <a:t>Fast</a:t>
            </a:r>
            <a:endParaRPr lang="fr-FR" sz="2800" dirty="0" smtClean="0"/>
          </a:p>
          <a:p>
            <a:endParaRPr lang="fr-FR" sz="2800" dirty="0"/>
          </a:p>
          <a:p>
            <a:r>
              <a:rPr lang="fr-FR" sz="2800" dirty="0" err="1" smtClean="0"/>
              <a:t>Isolated</a:t>
            </a:r>
            <a:endParaRPr lang="fr-FR" sz="2800" dirty="0" smtClean="0"/>
          </a:p>
          <a:p>
            <a:endParaRPr lang="fr-FR" sz="2800" dirty="0"/>
          </a:p>
          <a:p>
            <a:r>
              <a:rPr lang="fr-FR" sz="2800" dirty="0" err="1" smtClean="0"/>
              <a:t>Repeatable</a:t>
            </a:r>
            <a:endParaRPr lang="fr-FR" sz="2800" dirty="0" smtClean="0"/>
          </a:p>
          <a:p>
            <a:endParaRPr lang="fr-FR" sz="2800" dirty="0"/>
          </a:p>
          <a:p>
            <a:r>
              <a:rPr lang="fr-FR" sz="2800" dirty="0" smtClean="0"/>
              <a:t>Self-</a:t>
            </a:r>
            <a:r>
              <a:rPr lang="fr-FR" sz="2800" dirty="0" err="1" smtClean="0"/>
              <a:t>validating</a:t>
            </a:r>
            <a:endParaRPr lang="fr-FR" sz="2800" dirty="0" smtClean="0"/>
          </a:p>
          <a:p>
            <a:endParaRPr lang="fr-FR" sz="2800" dirty="0"/>
          </a:p>
          <a:p>
            <a:r>
              <a:rPr lang="fr-FR" sz="2800" dirty="0" err="1" smtClean="0"/>
              <a:t>Timely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78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Sexy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find</a:t>
            </a:r>
            <a:r>
              <a:rPr lang="fr-FR" dirty="0" smtClean="0"/>
              <a:t> a balance </a:t>
            </a:r>
            <a:r>
              <a:rPr lang="fr-FR" dirty="0" err="1" smtClean="0"/>
              <a:t>between</a:t>
            </a:r>
            <a:endParaRPr lang="fr-FR" dirty="0" smtClean="0"/>
          </a:p>
          <a:p>
            <a:pPr lvl="1"/>
            <a:r>
              <a:rPr lang="fr-FR" dirty="0" err="1" smtClean="0"/>
              <a:t>Maintainability</a:t>
            </a:r>
            <a:endParaRPr lang="fr-FR" dirty="0" smtClean="0"/>
          </a:p>
          <a:p>
            <a:pPr lvl="1"/>
            <a:r>
              <a:rPr lang="fr-FR" dirty="0" err="1" smtClean="0"/>
              <a:t>Lisibility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Mais il faut privilégier la lisibilité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54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Common </a:t>
            </a:r>
            <a:r>
              <a:rPr lang="fr-FR" dirty="0" smtClean="0"/>
              <a:t>patterns</a:t>
            </a:r>
            <a:endParaRPr lang="fr-FR" dirty="0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2"/>
          </p:nvPr>
        </p:nvSpPr>
        <p:spPr>
          <a:xfrm>
            <a:off x="639316" y="2174875"/>
            <a:ext cx="3682752" cy="3951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 dirty="0" smtClean="0"/>
          </a:p>
          <a:p>
            <a:r>
              <a:rPr lang="fr-FR" b="1" dirty="0" smtClean="0"/>
              <a:t>A</a:t>
            </a:r>
            <a:r>
              <a:rPr lang="fr-FR" dirty="0" smtClean="0"/>
              <a:t>rrange</a:t>
            </a:r>
          </a:p>
          <a:p>
            <a:endParaRPr lang="fr-FR" dirty="0"/>
          </a:p>
          <a:p>
            <a:r>
              <a:rPr lang="fr-FR" b="1" dirty="0" err="1" smtClean="0"/>
              <a:t>A</a:t>
            </a:r>
            <a:r>
              <a:rPr lang="fr-FR" dirty="0" err="1" smtClean="0"/>
              <a:t>ct</a:t>
            </a:r>
            <a:endParaRPr lang="fr-FR" dirty="0"/>
          </a:p>
          <a:p>
            <a:endParaRPr lang="fr-FR" dirty="0" smtClean="0"/>
          </a:p>
          <a:p>
            <a:r>
              <a:rPr lang="fr-FR" b="1" dirty="0" err="1" smtClean="0"/>
              <a:t>A</a:t>
            </a:r>
            <a:r>
              <a:rPr lang="fr-FR" dirty="0" err="1" smtClean="0"/>
              <a:t>ssert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4"/>
          </p:nvPr>
        </p:nvSpPr>
        <p:spPr>
          <a:xfrm>
            <a:off x="4849640" y="2174875"/>
            <a:ext cx="3682800" cy="3951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 dirty="0" smtClean="0"/>
          </a:p>
          <a:p>
            <a:r>
              <a:rPr lang="fr-FR" b="1" dirty="0" smtClean="0"/>
              <a:t>S</a:t>
            </a:r>
            <a:r>
              <a:rPr lang="fr-FR" dirty="0" smtClean="0"/>
              <a:t>etup</a:t>
            </a:r>
          </a:p>
          <a:p>
            <a:endParaRPr lang="fr-FR" dirty="0"/>
          </a:p>
          <a:p>
            <a:r>
              <a:rPr lang="fr-FR" b="1" dirty="0" err="1" smtClean="0"/>
              <a:t>E</a:t>
            </a:r>
            <a:r>
              <a:rPr lang="fr-FR" dirty="0" err="1" smtClean="0"/>
              <a:t>xecute</a:t>
            </a:r>
            <a:endParaRPr lang="fr-FR" dirty="0" smtClean="0"/>
          </a:p>
          <a:p>
            <a:endParaRPr lang="fr-FR" dirty="0"/>
          </a:p>
          <a:p>
            <a:r>
              <a:rPr lang="fr-FR" b="1" dirty="0" err="1" smtClean="0"/>
              <a:t>V</a:t>
            </a:r>
            <a:r>
              <a:rPr lang="fr-FR" dirty="0" err="1" smtClean="0"/>
              <a:t>erify</a:t>
            </a:r>
            <a:endParaRPr lang="fr-FR" dirty="0" smtClean="0"/>
          </a:p>
          <a:p>
            <a:endParaRPr lang="fr-FR" dirty="0"/>
          </a:p>
          <a:p>
            <a:r>
              <a:rPr lang="fr-FR" b="1" dirty="0" err="1" smtClean="0"/>
              <a:t>T</a:t>
            </a:r>
            <a:r>
              <a:rPr lang="fr-FR" dirty="0" err="1" smtClean="0"/>
              <a:t>eardown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idx="1"/>
          </p:nvPr>
        </p:nvSpPr>
        <p:spPr>
          <a:xfrm>
            <a:off x="4849640" y="1536527"/>
            <a:ext cx="3682800" cy="639762"/>
          </a:xfr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 E V 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639268" y="1535113"/>
            <a:ext cx="3682800" cy="639762"/>
          </a:xfrm>
          <a:solidFill>
            <a:schemeClr val="bg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 </a:t>
            </a:r>
            <a:r>
              <a:rPr lang="fr-FR" dirty="0" err="1" smtClean="0">
                <a:solidFill>
                  <a:schemeClr val="tx1"/>
                </a:solidFill>
              </a:rPr>
              <a:t>A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A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Maintenance </a:t>
            </a:r>
            <a:r>
              <a:rPr lang="fr-FR" dirty="0" smtClean="0"/>
              <a:t>and </a:t>
            </a:r>
            <a:r>
              <a:rPr lang="fr-FR" dirty="0" err="1" smtClean="0"/>
              <a:t>lisibility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factorize</a:t>
            </a:r>
            <a:r>
              <a:rPr lang="fr-FR" dirty="0" smtClean="0"/>
              <a:t> the </a:t>
            </a:r>
            <a:r>
              <a:rPr lang="fr-FR" dirty="0" err="1" smtClean="0"/>
              <a:t>creation</a:t>
            </a:r>
            <a:r>
              <a:rPr lang="fr-FR" dirty="0" smtClean="0"/>
              <a:t> and the destruction of </a:t>
            </a:r>
            <a:r>
              <a:rPr lang="fr-FR" dirty="0" err="1" smtClean="0"/>
              <a:t>context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Possibly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factorize</a:t>
            </a:r>
            <a:r>
              <a:rPr lang="fr-FR" dirty="0" smtClean="0"/>
              <a:t> </a:t>
            </a:r>
            <a:r>
              <a:rPr lang="fr-FR" dirty="0" err="1" smtClean="0"/>
              <a:t>execution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But </a:t>
            </a:r>
            <a:r>
              <a:rPr lang="fr-FR" b="1" strike="sngStrike" dirty="0" err="1" smtClean="0"/>
              <a:t>never</a:t>
            </a:r>
            <a:r>
              <a:rPr lang="fr-FR" dirty="0" smtClean="0"/>
              <a:t> </a:t>
            </a:r>
            <a:r>
              <a:rPr lang="fr-FR" dirty="0" err="1" smtClean="0"/>
              <a:t>factorize</a:t>
            </a:r>
            <a:r>
              <a:rPr lang="fr-FR" dirty="0" smtClean="0"/>
              <a:t> assertion..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485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stubs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controllable</a:t>
            </a:r>
            <a:r>
              <a:rPr lang="fr-FR" dirty="0" smtClean="0"/>
              <a:t> replacement for an </a:t>
            </a:r>
            <a:r>
              <a:rPr lang="fr-FR" dirty="0" err="1" smtClean="0"/>
              <a:t>existing</a:t>
            </a:r>
            <a:r>
              <a:rPr lang="fr-FR" dirty="0" smtClean="0"/>
              <a:t> </a:t>
            </a:r>
            <a:r>
              <a:rPr lang="fr-FR" dirty="0" err="1" smtClean="0"/>
              <a:t>dependency</a:t>
            </a:r>
            <a:r>
              <a:rPr lang="fr-FR" dirty="0" smtClean="0"/>
              <a:t>:</a:t>
            </a:r>
            <a:endParaRPr lang="fr-FR" dirty="0" smtClean="0"/>
          </a:p>
          <a:p>
            <a:endParaRPr lang="fr-FR" dirty="0"/>
          </a:p>
          <a:p>
            <a:pPr lvl="1"/>
            <a:r>
              <a:rPr lang="fr-FR" dirty="0" err="1" smtClean="0"/>
              <a:t>Used</a:t>
            </a:r>
            <a:r>
              <a:rPr lang="fr-FR" dirty="0" smtClean="0"/>
              <a:t> to replace a « real » </a:t>
            </a:r>
            <a:r>
              <a:rPr lang="fr-FR" dirty="0" err="1" smtClean="0"/>
              <a:t>object</a:t>
            </a:r>
            <a:r>
              <a:rPr lang="fr-FR" dirty="0" smtClean="0"/>
              <a:t> by a version </a:t>
            </a:r>
            <a:r>
              <a:rPr lang="fr-FR" dirty="0" err="1" smtClean="0"/>
              <a:t>that</a:t>
            </a:r>
            <a:r>
              <a:rPr lang="fr-FR" dirty="0" smtClean="0"/>
              <a:t> has a </a:t>
            </a:r>
            <a:r>
              <a:rPr lang="fr-FR" dirty="0" err="1" smtClean="0"/>
              <a:t>specific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,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allows</a:t>
            </a:r>
            <a:r>
              <a:rPr lang="fr-FR" dirty="0" smtClean="0"/>
              <a:t> to test </a:t>
            </a:r>
            <a:r>
              <a:rPr lang="fr-FR" dirty="0" err="1" smtClean="0"/>
              <a:t>another</a:t>
            </a:r>
            <a:r>
              <a:rPr lang="fr-FR" dirty="0" smtClean="0"/>
              <a:t> </a:t>
            </a:r>
            <a:r>
              <a:rPr lang="fr-FR" dirty="0" err="1" smtClean="0"/>
              <a:t>piece</a:t>
            </a:r>
            <a:r>
              <a:rPr lang="fr-FR" dirty="0" smtClean="0"/>
              <a:t> of code.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err="1" smtClean="0"/>
              <a:t>Usually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to </a:t>
            </a:r>
            <a:r>
              <a:rPr lang="fr-FR" dirty="0" err="1" smtClean="0"/>
              <a:t>simulate</a:t>
            </a:r>
            <a:r>
              <a:rPr lang="fr-FR" dirty="0" smtClean="0"/>
              <a:t> an </a:t>
            </a:r>
            <a:r>
              <a:rPr lang="fr-FR" dirty="0" err="1" smtClean="0"/>
              <a:t>external</a:t>
            </a:r>
            <a:r>
              <a:rPr lang="fr-FR" dirty="0" smtClean="0"/>
              <a:t> system.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65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mocks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fake</a:t>
            </a:r>
            <a:r>
              <a:rPr lang="fr-FR" dirty="0" smtClean="0"/>
              <a:t>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going</a:t>
            </a:r>
            <a:r>
              <a:rPr lang="fr-FR" dirty="0" smtClean="0"/>
              <a:t> to </a:t>
            </a:r>
            <a:r>
              <a:rPr lang="fr-FR" dirty="0" err="1" smtClean="0"/>
              <a:t>decide</a:t>
            </a:r>
            <a:r>
              <a:rPr lang="fr-FR" dirty="0" smtClean="0"/>
              <a:t> if a test </a:t>
            </a:r>
            <a:r>
              <a:rPr lang="fr-FR" dirty="0" err="1" smtClean="0"/>
              <a:t>succeeded</a:t>
            </a:r>
            <a:r>
              <a:rPr lang="fr-FR" dirty="0" smtClean="0"/>
              <a:t> of </a:t>
            </a:r>
            <a:r>
              <a:rPr lang="fr-FR" dirty="0" err="1" smtClean="0"/>
              <a:t>failed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 stub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going</a:t>
            </a:r>
            <a:r>
              <a:rPr lang="fr-FR" dirty="0" smtClean="0"/>
              <a:t> to check calls on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466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Stubs &amp; </a:t>
            </a:r>
            <a:r>
              <a:rPr lang="fr-FR" dirty="0" err="1" smtClean="0"/>
              <a:t>Mocks</a:t>
            </a:r>
            <a:r>
              <a:rPr lang="fr-FR" dirty="0" smtClean="0"/>
              <a:t> : </a:t>
            </a:r>
            <a:r>
              <a:rPr lang="fr-FR" dirty="0" err="1" smtClean="0"/>
              <a:t>why</a:t>
            </a:r>
            <a:r>
              <a:rPr lang="fr-FR" dirty="0" smtClean="0"/>
              <a:t> to use </a:t>
            </a:r>
            <a:r>
              <a:rPr lang="fr-FR" dirty="0" err="1" smtClean="0"/>
              <a:t>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 replace </a:t>
            </a:r>
            <a:r>
              <a:rPr lang="fr-FR" dirty="0" err="1" smtClean="0"/>
              <a:t>objects</a:t>
            </a:r>
            <a:r>
              <a:rPr lang="fr-FR" dirty="0" smtClean="0"/>
              <a:t>:</a:t>
            </a:r>
            <a:endParaRPr lang="fr-FR" dirty="0" smtClean="0"/>
          </a:p>
          <a:p>
            <a:pPr lvl="1"/>
            <a:r>
              <a:rPr lang="fr-FR" dirty="0" err="1" smtClean="0"/>
              <a:t>that</a:t>
            </a:r>
            <a:r>
              <a:rPr lang="fr-FR" dirty="0" smtClean="0"/>
              <a:t> are </a:t>
            </a:r>
            <a:r>
              <a:rPr lang="fr-FR" dirty="0" err="1" smtClean="0"/>
              <a:t>too</a:t>
            </a:r>
            <a:r>
              <a:rPr lang="fr-FR" dirty="0" smtClean="0"/>
              <a:t> </a:t>
            </a:r>
            <a:r>
              <a:rPr lang="fr-FR" dirty="0" err="1" smtClean="0"/>
              <a:t>complex</a:t>
            </a:r>
            <a:r>
              <a:rPr lang="fr-FR" dirty="0" smtClean="0"/>
              <a:t> to </a:t>
            </a:r>
            <a:r>
              <a:rPr lang="fr-FR" dirty="0" err="1" smtClean="0"/>
              <a:t>create</a:t>
            </a:r>
            <a:r>
              <a:rPr lang="fr-FR" dirty="0" smtClean="0"/>
              <a:t>,</a:t>
            </a:r>
            <a:endParaRPr lang="fr-FR" dirty="0" smtClean="0"/>
          </a:p>
          <a:p>
            <a:pPr lvl="1"/>
            <a:r>
              <a:rPr lang="fr-FR" dirty="0" smtClean="0"/>
              <a:t>That are </a:t>
            </a:r>
            <a:r>
              <a:rPr lang="fr-FR" dirty="0" err="1" smtClean="0"/>
              <a:t>too</a:t>
            </a:r>
            <a:r>
              <a:rPr lang="fr-FR" dirty="0" smtClean="0"/>
              <a:t> </a:t>
            </a:r>
            <a:r>
              <a:rPr lang="fr-FR" dirty="0" err="1" smtClean="0"/>
              <a:t>complex</a:t>
            </a:r>
            <a:r>
              <a:rPr lang="fr-FR" dirty="0" smtClean="0"/>
              <a:t> to control,</a:t>
            </a:r>
            <a:endParaRPr lang="fr-FR" dirty="0" smtClean="0"/>
          </a:p>
          <a:p>
            <a:pPr lvl="1"/>
            <a:r>
              <a:rPr lang="fr-FR" dirty="0" smtClean="0"/>
              <a:t>That </a:t>
            </a:r>
            <a:r>
              <a:rPr lang="fr-FR" dirty="0" err="1" smtClean="0"/>
              <a:t>act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external</a:t>
            </a:r>
            <a:r>
              <a:rPr lang="fr-FR" dirty="0" smtClean="0"/>
              <a:t> </a:t>
            </a:r>
            <a:r>
              <a:rPr lang="fr-FR" dirty="0" err="1" smtClean="0"/>
              <a:t>systems</a:t>
            </a:r>
            <a:r>
              <a:rPr lang="fr-FR" dirty="0" smtClean="0"/>
              <a:t> (file system, </a:t>
            </a:r>
            <a:r>
              <a:rPr lang="fr-FR" dirty="0" err="1" smtClean="0"/>
              <a:t>database</a:t>
            </a:r>
            <a:r>
              <a:rPr lang="fr-FR" dirty="0" smtClean="0"/>
              <a:t>, …).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20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Stubs &amp; </a:t>
            </a:r>
            <a:r>
              <a:rPr lang="fr-FR" dirty="0" err="1" smtClean="0"/>
              <a:t>Mocks</a:t>
            </a:r>
            <a:r>
              <a:rPr lang="fr-FR" dirty="0" smtClean="0"/>
              <a:t> :</a:t>
            </a:r>
            <a:br>
              <a:rPr lang="fr-FR" dirty="0" smtClean="0"/>
            </a:br>
            <a:r>
              <a:rPr lang="fr-FR" dirty="0" smtClean="0"/>
              <a:t>How to </a:t>
            </a:r>
            <a:r>
              <a:rPr lang="fr-FR" dirty="0" err="1" smtClean="0"/>
              <a:t>choose</a:t>
            </a:r>
            <a:r>
              <a:rPr lang="fr-FR" dirty="0" smtClean="0"/>
              <a:t> 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want</a:t>
            </a:r>
            <a:r>
              <a:rPr lang="fr-FR" dirty="0" smtClean="0"/>
              <a:t> to test a </a:t>
            </a:r>
            <a:r>
              <a:rPr lang="fr-FR" dirty="0" err="1" smtClean="0"/>
              <a:t>method</a:t>
            </a:r>
            <a:r>
              <a:rPr lang="fr-FR" dirty="0" smtClean="0"/>
              <a:t> of a class A. For </a:t>
            </a:r>
            <a:r>
              <a:rPr lang="fr-FR" dirty="0" err="1" smtClean="0"/>
              <a:t>that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simulate</a:t>
            </a:r>
            <a:r>
              <a:rPr lang="fr-FR" dirty="0" smtClean="0"/>
              <a:t> an </a:t>
            </a:r>
            <a:r>
              <a:rPr lang="fr-FR" dirty="0" err="1" smtClean="0"/>
              <a:t>object</a:t>
            </a:r>
            <a:r>
              <a:rPr lang="fr-FR" dirty="0" smtClean="0"/>
              <a:t> of type B.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If the assertion </a:t>
            </a:r>
            <a:r>
              <a:rPr lang="fr-FR" dirty="0" err="1" smtClean="0"/>
              <a:t>is</a:t>
            </a:r>
            <a:r>
              <a:rPr lang="fr-FR" dirty="0" smtClean="0"/>
              <a:t> on the instance of A, </a:t>
            </a:r>
            <a:r>
              <a:rPr lang="fr-FR" dirty="0" err="1" smtClean="0"/>
              <a:t>we</a:t>
            </a:r>
            <a:r>
              <a:rPr lang="fr-FR" dirty="0" smtClean="0"/>
              <a:t> have to use a stub for B.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If the assertions in on the instance on B, </a:t>
            </a:r>
            <a:r>
              <a:rPr lang="fr-FR" dirty="0" err="1" smtClean="0"/>
              <a:t>we</a:t>
            </a:r>
            <a:r>
              <a:rPr lang="fr-FR" dirty="0" smtClean="0"/>
              <a:t> have to use a </a:t>
            </a:r>
            <a:r>
              <a:rPr lang="fr-FR" dirty="0" err="1" smtClean="0"/>
              <a:t>mock</a:t>
            </a:r>
            <a:r>
              <a:rPr lang="fr-FR" dirty="0" smtClean="0"/>
              <a:t> for B.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153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Stubs &amp; </a:t>
            </a:r>
            <a:r>
              <a:rPr lang="fr-FR" dirty="0" err="1" smtClean="0"/>
              <a:t>Mocks</a:t>
            </a:r>
            <a:r>
              <a:rPr lang="fr-FR" dirty="0" smtClean="0"/>
              <a:t> : </a:t>
            </a:r>
            <a:r>
              <a:rPr lang="fr-FR" dirty="0" smtClean="0"/>
              <a:t>usage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Stub:</a:t>
            </a:r>
          </a:p>
          <a:p>
            <a:pPr lvl="1"/>
            <a:r>
              <a:rPr lang="en-US" dirty="0"/>
              <a:t>We describe how he has to react, then we make the </a:t>
            </a:r>
            <a:r>
              <a:rPr lang="en-US" dirty="0" smtClean="0"/>
              <a:t>action </a:t>
            </a:r>
            <a:r>
              <a:rPr lang="en-US" dirty="0"/>
              <a:t>and the check</a:t>
            </a:r>
            <a:r>
              <a:rPr lang="fr-FR" dirty="0" smtClean="0"/>
              <a:t>.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err="1" smtClean="0"/>
              <a:t>Mock</a:t>
            </a:r>
            <a:r>
              <a:rPr lang="fr-FR" dirty="0" smtClean="0"/>
              <a:t>:</a:t>
            </a:r>
          </a:p>
          <a:p>
            <a:pPr lvl="1"/>
            <a:r>
              <a:rPr lang="en-US" dirty="0"/>
              <a:t>We describe how he has to react, and what he has to verify, then we make the </a:t>
            </a:r>
            <a:r>
              <a:rPr lang="en-US" dirty="0" smtClean="0"/>
              <a:t>action </a:t>
            </a:r>
            <a:r>
              <a:rPr lang="en-US" dirty="0"/>
              <a:t>and we ask the mock to validate what passed.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602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Stubs &amp; </a:t>
            </a:r>
            <a:r>
              <a:rPr lang="fr-FR" dirty="0" err="1" smtClean="0"/>
              <a:t>Mocks</a:t>
            </a:r>
            <a:r>
              <a:rPr lang="fr-FR" dirty="0" smtClean="0"/>
              <a:t> : </a:t>
            </a:r>
            <a:r>
              <a:rPr lang="fr-FR" dirty="0" smtClean="0"/>
              <a:t>a </a:t>
            </a:r>
            <a:r>
              <a:rPr lang="fr-FR" dirty="0" err="1" smtClean="0"/>
              <a:t>sample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628800"/>
            <a:ext cx="8228013" cy="4524375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MOCK_METHOD1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 err="1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  <a:endParaRPr lang="en-US" sz="180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251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Stubs: </a:t>
            </a:r>
            <a:r>
              <a:rPr lang="fr-FR" dirty="0" smtClean="0"/>
              <a:t>a </a:t>
            </a:r>
            <a:r>
              <a:rPr lang="fr-FR" dirty="0" err="1" smtClean="0"/>
              <a:t>sample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foo;</a:t>
            </a:r>
          </a:p>
          <a:p>
            <a:pPr marL="0" indent="0">
              <a:buNone/>
            </a:pP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en-US" sz="160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classToTest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lang="en-US" sz="1600" dirty="0" err="1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DoSomething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ASSERT_TRUE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lang="en-US" sz="1600" dirty="0" err="1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fr-FR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05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Mocks</a:t>
            </a:r>
            <a:r>
              <a:rPr lang="fr-FR" dirty="0" smtClean="0"/>
              <a:t>: </a:t>
            </a:r>
            <a:r>
              <a:rPr lang="fr-FR" dirty="0" smtClean="0"/>
              <a:t>a </a:t>
            </a:r>
            <a:r>
              <a:rPr lang="fr-FR" dirty="0" err="1" smtClean="0"/>
              <a:t>sample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MockFoo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foo;</a:t>
            </a:r>
          </a:p>
          <a:p>
            <a:pPr marL="0" indent="0">
              <a:buNone/>
            </a:pPr>
            <a:endParaRPr lang="en-US" sz="16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    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))).</a:t>
            </a:r>
            <a:r>
              <a:rPr lang="en-US" sz="1600" dirty="0" err="1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WillByDefault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endParaRPr lang="en-US" sz="1600" dirty="0" smtClean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en-US" sz="1600" dirty="0" smtClean="0">
              <a:solidFill>
                <a:srgbClr val="66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EXPECT_CALL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rgbClr val="66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Sign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smtClean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)).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Times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600" dirty="0">
              <a:solidFill>
                <a:srgbClr val="66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66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classToTest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tested</a:t>
            </a:r>
            <a:r>
              <a:rPr lang="en-US" sz="1600" dirty="0" err="1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DoSomething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foo</a:t>
            </a:r>
            <a:r>
              <a:rPr lang="en-US" sz="16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fr-FR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962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Tips and tricks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name</a:t>
            </a:r>
            <a:r>
              <a:rPr lang="fr-FR" dirty="0" smtClean="0"/>
              <a:t> of the test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smtClean="0"/>
              <a:t>important:</a:t>
            </a:r>
          </a:p>
          <a:p>
            <a:pPr lvl="1"/>
            <a:r>
              <a:rPr lang="fr-FR" dirty="0" err="1" smtClean="0"/>
              <a:t>It’s</a:t>
            </a:r>
            <a:r>
              <a:rPr lang="fr-FR" dirty="0" smtClean="0"/>
              <a:t> the first documentation of th test.</a:t>
            </a:r>
            <a:endParaRPr lang="fr-FR" dirty="0" smtClean="0"/>
          </a:p>
          <a:p>
            <a:pPr lvl="1"/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often</a:t>
            </a:r>
            <a:r>
              <a:rPr lang="fr-FR" dirty="0" smtClean="0"/>
              <a:t> </a:t>
            </a:r>
            <a:r>
              <a:rPr lang="fr-FR" dirty="0" err="1" smtClean="0"/>
              <a:t>displayed</a:t>
            </a:r>
            <a:r>
              <a:rPr lang="fr-FR" dirty="0" smtClean="0"/>
              <a:t> in the log </a:t>
            </a:r>
            <a:r>
              <a:rPr lang="fr-FR" dirty="0" err="1" smtClean="0"/>
              <a:t>when</a:t>
            </a:r>
            <a:r>
              <a:rPr lang="fr-FR" dirty="0" smtClean="0"/>
              <a:t> the test </a:t>
            </a:r>
            <a:r>
              <a:rPr lang="fr-FR" dirty="0" err="1" smtClean="0"/>
              <a:t>fails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22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recipe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Test the contact of the </a:t>
            </a:r>
            <a:r>
              <a:rPr lang="fr-FR" dirty="0" err="1" smtClean="0"/>
              <a:t>method</a:t>
            </a:r>
            <a:r>
              <a:rPr lang="fr-FR" dirty="0" smtClean="0"/>
              <a:t>:</a:t>
            </a:r>
            <a:endParaRPr lang="fr-FR" dirty="0" smtClean="0"/>
          </a:p>
          <a:p>
            <a:pPr lvl="1"/>
            <a:r>
              <a:rPr lang="fr-FR" dirty="0" smtClean="0"/>
              <a:t>In simple cases</a:t>
            </a:r>
            <a:endParaRPr lang="fr-FR" dirty="0" smtClean="0"/>
          </a:p>
          <a:p>
            <a:pPr lvl="1"/>
            <a:r>
              <a:rPr lang="fr-FR" dirty="0" smtClean="0"/>
              <a:t>In </a:t>
            </a:r>
            <a:r>
              <a:rPr lang="fr-FR" dirty="0" err="1" smtClean="0"/>
              <a:t>limit</a:t>
            </a:r>
            <a:r>
              <a:rPr lang="fr-FR" dirty="0" smtClean="0"/>
              <a:t> cases</a:t>
            </a:r>
            <a:endParaRPr lang="fr-FR" dirty="0" smtClean="0"/>
          </a:p>
          <a:p>
            <a:pPr lvl="1"/>
            <a:r>
              <a:rPr lang="fr-FR" dirty="0" err="1" smtClean="0"/>
              <a:t>Try</a:t>
            </a:r>
            <a:r>
              <a:rPr lang="fr-FR" dirty="0" smtClean="0"/>
              <a:t> to </a:t>
            </a:r>
            <a:r>
              <a:rPr lang="fr-FR" dirty="0" err="1" smtClean="0"/>
              <a:t>increase</a:t>
            </a:r>
            <a:r>
              <a:rPr lang="fr-FR" dirty="0" smtClean="0"/>
              <a:t> the code </a:t>
            </a:r>
            <a:r>
              <a:rPr lang="fr-FR" dirty="0" err="1" smtClean="0"/>
              <a:t>coverage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9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Links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hlinkClick r:id="rId2"/>
              </a:rPr>
              <a:t>F.I.R.S.T</a:t>
            </a:r>
            <a:endParaRPr lang="fr-FR" dirty="0" smtClean="0">
              <a:hlinkClick r:id="rId3"/>
            </a:endParaRPr>
          </a:p>
          <a:p>
            <a:endParaRPr lang="fr-FR" dirty="0">
              <a:hlinkClick r:id="rId3"/>
            </a:endParaRPr>
          </a:p>
          <a:p>
            <a:r>
              <a:rPr lang="fr-FR" dirty="0" smtClean="0">
                <a:hlinkClick r:id="rId3"/>
              </a:rPr>
              <a:t>Arrange </a:t>
            </a:r>
            <a:r>
              <a:rPr lang="fr-FR" dirty="0" err="1" smtClean="0">
                <a:hlinkClick r:id="rId3"/>
              </a:rPr>
              <a:t>Act</a:t>
            </a:r>
            <a:r>
              <a:rPr lang="fr-FR" dirty="0" smtClean="0">
                <a:hlinkClick r:id="rId3"/>
              </a:rPr>
              <a:t> </a:t>
            </a:r>
            <a:r>
              <a:rPr lang="fr-FR" dirty="0" err="1" smtClean="0">
                <a:hlinkClick r:id="rId3"/>
              </a:rPr>
              <a:t>Assert</a:t>
            </a:r>
            <a:endParaRPr lang="fr-FR" dirty="0" smtClean="0"/>
          </a:p>
          <a:p>
            <a:r>
              <a:rPr lang="fr-FR" dirty="0" smtClean="0">
                <a:hlinkClick r:id="rId4"/>
              </a:rPr>
              <a:t>S.E.V.T.</a:t>
            </a:r>
            <a:endParaRPr lang="fr-FR" dirty="0" smtClean="0">
              <a:hlinkClick r:id="rId5"/>
            </a:endParaRPr>
          </a:p>
          <a:p>
            <a:endParaRPr lang="fr-FR" dirty="0" smtClean="0"/>
          </a:p>
          <a:p>
            <a:r>
              <a:rPr lang="fr-FR" dirty="0" err="1" smtClean="0">
                <a:hlinkClick r:id="rId6"/>
              </a:rPr>
              <a:t>Mock</a:t>
            </a:r>
            <a:r>
              <a:rPr lang="fr-FR" dirty="0" smtClean="0">
                <a:hlinkClick r:id="rId6"/>
              </a:rPr>
              <a:t> Stub Shunt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41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Links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>
                <a:hlinkClick r:id="rId2"/>
              </a:rPr>
              <a:t>xUnit</a:t>
            </a:r>
            <a:r>
              <a:rPr lang="fr-FR" dirty="0" smtClean="0">
                <a:hlinkClick r:id="rId2"/>
              </a:rPr>
              <a:t> Patterns</a:t>
            </a:r>
            <a:endParaRPr lang="fr-FR" dirty="0" smtClean="0"/>
          </a:p>
          <a:p>
            <a:pPr lvl="1"/>
            <a:r>
              <a:rPr lang="fr-FR" dirty="0" smtClean="0">
                <a:hlinkClick r:id="rId3"/>
              </a:rPr>
              <a:t>S.E.V.T.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>
                <a:hlinkClick r:id="rId4"/>
              </a:rPr>
              <a:t>Stub</a:t>
            </a:r>
            <a:endParaRPr lang="fr-FR" dirty="0" smtClean="0"/>
          </a:p>
          <a:p>
            <a:pPr lvl="1"/>
            <a:r>
              <a:rPr lang="fr-FR" dirty="0" err="1" smtClean="0">
                <a:hlinkClick r:id="rId5"/>
              </a:rPr>
              <a:t>Mock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9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Merci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 vous de </a:t>
            </a:r>
            <a:r>
              <a:rPr lang="fr-FR" smtClean="0"/>
              <a:t>jouer maintenant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400499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3491</TotalTime>
  <Words>631</Words>
  <Application>Microsoft Office PowerPoint</Application>
  <PresentationFormat>Affichage à l'écran (4:3)</PresentationFormat>
  <Paragraphs>170</Paragraphs>
  <Slides>19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1_Thème Office</vt:lpstr>
      <vt:lpstr>How to write unit tests</vt:lpstr>
      <vt:lpstr>Qualities of a good unit test</vt:lpstr>
      <vt:lpstr>The F.I.R.S.T. rules</vt:lpstr>
      <vt:lpstr>Sexy tests</vt:lpstr>
      <vt:lpstr>Common patterns</vt:lpstr>
      <vt:lpstr>Maintenance and lisibility</vt:lpstr>
      <vt:lpstr>Les stubs</vt:lpstr>
      <vt:lpstr>Les mocks</vt:lpstr>
      <vt:lpstr>Stubs &amp; Mocks : why to use it</vt:lpstr>
      <vt:lpstr>Stubs &amp; Mocks : How to choose ?</vt:lpstr>
      <vt:lpstr>Stubs &amp; Mocks : usage</vt:lpstr>
      <vt:lpstr>Stubs &amp; Mocks : a sample</vt:lpstr>
      <vt:lpstr>Stubs: a sample</vt:lpstr>
      <vt:lpstr>Mocks: a sample</vt:lpstr>
      <vt:lpstr>Tips and tricks</vt:lpstr>
      <vt:lpstr>A recipe</vt:lpstr>
      <vt:lpstr>Links</vt:lpstr>
      <vt:lpstr>Links</vt:lpstr>
      <vt:lpstr>Merci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1109</cp:revision>
  <cp:lastPrinted>1601-01-01T00:00:00Z</cp:lastPrinted>
  <dcterms:created xsi:type="dcterms:W3CDTF">2004-05-04T13:10:32Z</dcterms:created>
  <dcterms:modified xsi:type="dcterms:W3CDTF">2014-11-17T10:17:25Z</dcterms:modified>
</cp:coreProperties>
</file>