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8"/>
  </p:notesMasterIdLst>
  <p:sldIdLst>
    <p:sldId id="282" r:id="rId2"/>
    <p:sldId id="290" r:id="rId3"/>
    <p:sldId id="299" r:id="rId4"/>
    <p:sldId id="298" r:id="rId5"/>
    <p:sldId id="300" r:id="rId6"/>
    <p:sldId id="302" r:id="rId7"/>
    <p:sldId id="287" r:id="rId8"/>
    <p:sldId id="303" r:id="rId9"/>
    <p:sldId id="291" r:id="rId10"/>
    <p:sldId id="304" r:id="rId11"/>
    <p:sldId id="288" r:id="rId12"/>
    <p:sldId id="305" r:id="rId13"/>
    <p:sldId id="289" r:id="rId14"/>
    <p:sldId id="313" r:id="rId15"/>
    <p:sldId id="310" r:id="rId16"/>
    <p:sldId id="311" r:id="rId17"/>
    <p:sldId id="308" r:id="rId18"/>
    <p:sldId id="314" r:id="rId19"/>
    <p:sldId id="309" r:id="rId20"/>
    <p:sldId id="315" r:id="rId21"/>
    <p:sldId id="307" r:id="rId22"/>
    <p:sldId id="316" r:id="rId23"/>
    <p:sldId id="317" r:id="rId24"/>
    <p:sldId id="312" r:id="rId25"/>
    <p:sldId id="306" r:id="rId26"/>
    <p:sldId id="293" r:id="rId27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2276" autoAdjust="0"/>
  </p:normalViewPr>
  <p:slideViewPr>
    <p:cSldViewPr>
      <p:cViewPr>
        <p:scale>
          <a:sx n="100" d="100"/>
          <a:sy n="100" d="100"/>
        </p:scale>
        <p:origin x="-1224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http://www.methodsandtools.com/archive/archive.php?id=103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6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If a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needs</a:t>
            </a:r>
            <a:r>
              <a:rPr lang="fr-FR" dirty="0" smtClean="0"/>
              <a:t> a </a:t>
            </a:r>
            <a:r>
              <a:rPr lang="fr-FR" dirty="0" err="1" smtClean="0"/>
              <a:t>numerical</a:t>
            </a:r>
            <a:r>
              <a:rPr lang="fr-FR" dirty="0" smtClean="0"/>
              <a:t> value, </a:t>
            </a:r>
            <a:r>
              <a:rPr lang="fr-FR" dirty="0" err="1" smtClean="0"/>
              <a:t>give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directly</a:t>
            </a:r>
            <a:r>
              <a:rPr lang="fr-FR" dirty="0" smtClean="0"/>
              <a:t>, </a:t>
            </a:r>
            <a:r>
              <a:rPr lang="fr-FR" dirty="0" err="1" smtClean="0"/>
              <a:t>instead</a:t>
            </a:r>
            <a:r>
              <a:rPr lang="fr-FR" dirty="0" smtClean="0"/>
              <a:t> of an </a:t>
            </a:r>
            <a:r>
              <a:rPr lang="fr-FR" dirty="0" err="1" smtClean="0"/>
              <a:t>object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provide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value: do not </a:t>
            </a:r>
            <a:r>
              <a:rPr lang="fr-FR" baseline="0" dirty="0" err="1" smtClean="0"/>
              <a:t>create</a:t>
            </a:r>
            <a:r>
              <a:rPr lang="fr-FR" baseline="0" dirty="0" smtClean="0"/>
              <a:t> an </a:t>
            </a:r>
            <a:r>
              <a:rPr lang="fr-FR" baseline="0" dirty="0" err="1" smtClean="0"/>
              <a:t>artificial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dependency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between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method</a:t>
            </a:r>
            <a:r>
              <a:rPr lang="fr-FR" baseline="0" dirty="0" smtClean="0"/>
              <a:t> and the </a:t>
            </a:r>
            <a:r>
              <a:rPr lang="fr-FR" baseline="0" dirty="0" err="1" smtClean="0"/>
              <a:t>object</a:t>
            </a:r>
            <a:r>
              <a:rPr lang="fr-FR" baseline="0" dirty="0" smtClean="0"/>
              <a:t>.</a:t>
            </a:r>
            <a:endParaRPr lang="fr-FR" dirty="0" smtClean="0"/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As </a:t>
            </a:r>
            <a:r>
              <a:rPr lang="fr-FR" dirty="0" err="1" smtClean="0"/>
              <a:t>parameter</a:t>
            </a:r>
            <a:r>
              <a:rPr lang="fr-FR" baseline="0" dirty="0" smtClean="0"/>
              <a:t> : on </a:t>
            </a:r>
            <a:r>
              <a:rPr lang="fr-FR" baseline="0" dirty="0" err="1" smtClean="0"/>
              <a:t>remove</a:t>
            </a:r>
            <a:r>
              <a:rPr lang="fr-FR" baseline="0" dirty="0" smtClean="0"/>
              <a:t> the global </a:t>
            </a:r>
            <a:r>
              <a:rPr lang="fr-FR" baseline="0" dirty="0" err="1" smtClean="0"/>
              <a:t>access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Singleton: </a:t>
            </a:r>
          </a:p>
          <a:p>
            <a:r>
              <a:rPr lang="fr-FR" baseline="0" dirty="0" smtClean="0"/>
              <a:t>Virtual </a:t>
            </a:r>
            <a:r>
              <a:rPr lang="fr-FR" baseline="0" dirty="0" err="1" smtClean="0"/>
              <a:t>methods</a:t>
            </a:r>
            <a:r>
              <a:rPr lang="fr-FR" baseline="0" dirty="0" smtClean="0"/>
              <a:t>: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group </a:t>
            </a:r>
            <a:r>
              <a:rPr lang="fr-FR" baseline="0" dirty="0" err="1" smtClean="0"/>
              <a:t>accesses</a:t>
            </a:r>
            <a:r>
              <a:rPr lang="fr-FR" baseline="0" dirty="0" smtClean="0"/>
              <a:t> to global </a:t>
            </a:r>
            <a:r>
              <a:rPr lang="fr-FR" baseline="0" dirty="0" err="1" smtClean="0"/>
              <a:t>objects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591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problem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second solution: the singleton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replaced</a:t>
            </a:r>
            <a:r>
              <a:rPr lang="fr-FR" dirty="0" smtClean="0"/>
              <a:t> for all </a:t>
            </a:r>
            <a:r>
              <a:rPr lang="fr-FR" dirty="0" err="1" smtClean="0"/>
              <a:t>objects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use </a:t>
            </a:r>
            <a:r>
              <a:rPr lang="fr-FR" dirty="0" err="1" smtClean="0"/>
              <a:t>it</a:t>
            </a:r>
            <a:r>
              <a:rPr lang="fr-FR" dirty="0" smtClean="0"/>
              <a:t>,</a:t>
            </a:r>
            <a:r>
              <a:rPr lang="fr-FR" baseline="0" dirty="0" smtClean="0"/>
              <a:t> not </a:t>
            </a:r>
            <a:r>
              <a:rPr lang="fr-FR" baseline="0" dirty="0" err="1" smtClean="0"/>
              <a:t>only</a:t>
            </a:r>
            <a:r>
              <a:rPr lang="fr-FR" baseline="0" dirty="0" smtClean="0"/>
              <a:t> the one </a:t>
            </a:r>
            <a:r>
              <a:rPr lang="fr-FR" baseline="0" dirty="0" err="1" smtClean="0"/>
              <a:t>we’re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testing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3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012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3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have </a:t>
            </a:r>
            <a:r>
              <a:rPr lang="fr-FR" dirty="0" err="1" smtClean="0"/>
              <a:t>factories</a:t>
            </a:r>
            <a:r>
              <a:rPr lang="fr-FR" dirty="0" smtClean="0"/>
              <a:t> for </a:t>
            </a:r>
            <a:r>
              <a:rPr lang="fr-FR" dirty="0" err="1" smtClean="0"/>
              <a:t>complex</a:t>
            </a:r>
            <a:r>
              <a:rPr lang="fr-FR" dirty="0" smtClean="0"/>
              <a:t> </a:t>
            </a:r>
            <a:r>
              <a:rPr lang="fr-FR" dirty="0" err="1" smtClean="0"/>
              <a:t>objects</a:t>
            </a:r>
            <a:r>
              <a:rPr lang="fr-FR" dirty="0" smtClean="0"/>
              <a:t>, not for</a:t>
            </a:r>
            <a:r>
              <a:rPr lang="fr-FR" baseline="0" dirty="0" smtClean="0"/>
              <a:t> POD.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925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3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399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3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dirty="0" err="1" smtClean="0"/>
              <a:t>Pimpl</a:t>
            </a:r>
            <a:r>
              <a:rPr lang="fr-FR" dirty="0" smtClean="0"/>
              <a:t> :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implementation</a:t>
            </a:r>
            <a:r>
              <a:rPr lang="fr-FR" dirty="0" smtClean="0"/>
              <a:t> (http://c2.com/cgi/wiki?PimplIdiom).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145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Pimpl</a:t>
            </a:r>
            <a:r>
              <a:rPr lang="fr-FR" dirty="0" smtClean="0"/>
              <a:t> instance: a </a:t>
            </a:r>
            <a:r>
              <a:rPr lang="fr-FR" dirty="0" err="1" smtClean="0"/>
              <a:t>strong</a:t>
            </a:r>
            <a:r>
              <a:rPr lang="fr-FR" dirty="0" smtClean="0"/>
              <a:t> </a:t>
            </a:r>
            <a:r>
              <a:rPr lang="fr-FR" dirty="0" err="1" smtClean="0"/>
              <a:t>dependency</a:t>
            </a:r>
            <a:r>
              <a:rPr lang="fr-FR" dirty="0" smtClean="0"/>
              <a:t>, but no </a:t>
            </a:r>
            <a:r>
              <a:rPr lang="fr-FR" dirty="0" err="1" smtClean="0"/>
              <a:t>additional</a:t>
            </a:r>
            <a:r>
              <a:rPr lang="fr-FR" dirty="0" smtClean="0"/>
              <a:t> allocation</a:t>
            </a:r>
          </a:p>
          <a:p>
            <a:r>
              <a:rPr lang="fr-FR" dirty="0" err="1" smtClean="0"/>
              <a:t>Pimpl</a:t>
            </a:r>
            <a:r>
              <a:rPr lang="fr-FR" baseline="0" dirty="0" smtClean="0"/>
              <a:t> pointeur : a </a:t>
            </a:r>
            <a:r>
              <a:rPr lang="fr-FR" baseline="0" dirty="0" err="1" smtClean="0"/>
              <a:t>weak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dependency</a:t>
            </a:r>
            <a:r>
              <a:rPr lang="fr-FR" baseline="0" dirty="0" smtClean="0"/>
              <a:t>, but an </a:t>
            </a:r>
            <a:r>
              <a:rPr lang="fr-FR" baseline="0" dirty="0" err="1" smtClean="0"/>
              <a:t>additionnal</a:t>
            </a:r>
            <a:r>
              <a:rPr lang="fr-FR" baseline="0" dirty="0" smtClean="0"/>
              <a:t> allocation 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083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145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VolumeCalculator</a:t>
            </a:r>
            <a:r>
              <a:rPr lang="fr-FR" dirty="0" smtClean="0"/>
              <a:t> </a:t>
            </a:r>
            <a:r>
              <a:rPr lang="fr-FR" dirty="0" err="1" smtClean="0"/>
              <a:t>probably</a:t>
            </a:r>
            <a:r>
              <a:rPr lang="fr-FR" dirty="0" smtClean="0"/>
              <a:t> </a:t>
            </a:r>
            <a:r>
              <a:rPr lang="fr-FR" dirty="0" err="1" smtClean="0"/>
              <a:t>doesn’t</a:t>
            </a:r>
            <a:r>
              <a:rPr lang="fr-FR" dirty="0" smtClean="0"/>
              <a:t> </a:t>
            </a:r>
            <a:r>
              <a:rPr lang="fr-FR" dirty="0" err="1" smtClean="0"/>
              <a:t>need</a:t>
            </a:r>
            <a:r>
              <a:rPr lang="fr-FR" dirty="0" smtClean="0"/>
              <a:t> ‘</a:t>
            </a:r>
            <a:r>
              <a:rPr lang="fr-FR" dirty="0" err="1" smtClean="0"/>
              <a:t>this</a:t>
            </a:r>
            <a:r>
              <a:rPr lang="fr-FR" dirty="0" smtClean="0"/>
              <a:t>’, but </a:t>
            </a:r>
            <a:r>
              <a:rPr lang="fr-FR" dirty="0" err="1" smtClean="0"/>
              <a:t>only</a:t>
            </a:r>
            <a:r>
              <a:rPr lang="fr-FR" dirty="0" smtClean="0"/>
              <a:t> a part of </a:t>
            </a:r>
            <a:r>
              <a:rPr lang="fr-FR" dirty="0" err="1" smtClean="0"/>
              <a:t>its</a:t>
            </a:r>
            <a:r>
              <a:rPr lang="fr-FR" dirty="0" smtClean="0"/>
              <a:t> data.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412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It </a:t>
            </a:r>
            <a:r>
              <a:rPr lang="fr-FR" dirty="0" err="1" smtClean="0"/>
              <a:t>consists</a:t>
            </a:r>
            <a:r>
              <a:rPr lang="fr-FR" dirty="0" smtClean="0"/>
              <a:t> in </a:t>
            </a:r>
            <a:r>
              <a:rPr lang="fr-FR" dirty="0" err="1" smtClean="0"/>
              <a:t>creating</a:t>
            </a:r>
            <a:r>
              <a:rPr lang="fr-FR" dirty="0" smtClean="0"/>
              <a:t> a lot of </a:t>
            </a:r>
            <a:r>
              <a:rPr lang="fr-FR" dirty="0" err="1" smtClean="0"/>
              <a:t>small</a:t>
            </a:r>
            <a:r>
              <a:rPr lang="fr-FR" baseline="0" dirty="0" smtClean="0"/>
              <a:t> classes, </a:t>
            </a:r>
            <a:r>
              <a:rPr lang="fr-FR" baseline="0" dirty="0" err="1" smtClean="0"/>
              <a:t>instead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less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big</a:t>
            </a:r>
            <a:r>
              <a:rPr lang="fr-FR" baseline="0" dirty="0" smtClean="0"/>
              <a:t> classes.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3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38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methodsandtools.com/archive/archive.php?id=10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hyperlink" Target="https://www.youtube.com/watch?v=XcT4yYu_T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Writing</a:t>
            </a:r>
            <a:r>
              <a:rPr lang="fr-FR" dirty="0" smtClean="0"/>
              <a:t> </a:t>
            </a:r>
            <a:r>
              <a:rPr lang="fr-FR" dirty="0" smtClean="0"/>
              <a:t>testable code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 </a:t>
            </a:r>
            <a:r>
              <a:rPr lang="fr-FR" dirty="0" err="1" smtClean="0"/>
              <a:t>which</a:t>
            </a:r>
            <a:r>
              <a:rPr lang="fr-FR" dirty="0" smtClean="0"/>
              <a:t> situation tests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difficult</a:t>
            </a:r>
            <a:r>
              <a:rPr lang="fr-FR" dirty="0" smtClean="0"/>
              <a:t> to </a:t>
            </a:r>
            <a:r>
              <a:rPr lang="fr-FR" dirty="0" err="1" smtClean="0"/>
              <a:t>write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When</a:t>
            </a:r>
            <a:r>
              <a:rPr lang="fr-FR" dirty="0" smtClean="0"/>
              <a:t> a class:</a:t>
            </a:r>
          </a:p>
          <a:p>
            <a:pPr lvl="1"/>
            <a:r>
              <a:rPr lang="fr-FR" dirty="0" smtClean="0"/>
              <a:t>Has a lot of </a:t>
            </a:r>
            <a:r>
              <a:rPr lang="fr-FR" dirty="0" err="1" smtClean="0"/>
              <a:t>dependencies</a:t>
            </a:r>
            <a:r>
              <a:rPr lang="fr-FR" dirty="0" smtClean="0"/>
              <a:t>.</a:t>
            </a:r>
          </a:p>
          <a:p>
            <a:pPr lvl="1"/>
            <a:r>
              <a:rPr lang="fr-FR" dirty="0" err="1" smtClean="0"/>
              <a:t>Accesses</a:t>
            </a:r>
            <a:r>
              <a:rPr lang="fr-FR" dirty="0" smtClean="0"/>
              <a:t> global </a:t>
            </a:r>
            <a:r>
              <a:rPr lang="fr-FR" dirty="0" err="1" smtClean="0"/>
              <a:t>objects</a:t>
            </a:r>
            <a:r>
              <a:rPr lang="fr-FR" dirty="0" smtClean="0"/>
              <a:t>.</a:t>
            </a:r>
          </a:p>
          <a:p>
            <a:pPr lvl="1"/>
            <a:r>
              <a:rPr lang="fr-FR" dirty="0" err="1" smtClean="0"/>
              <a:t>Accesses</a:t>
            </a:r>
            <a:r>
              <a:rPr lang="fr-FR" dirty="0" smtClean="0"/>
              <a:t> to the system.</a:t>
            </a:r>
          </a:p>
          <a:p>
            <a:pPr lvl="1"/>
            <a:r>
              <a:rPr lang="fr-FR" dirty="0" err="1" smtClean="0"/>
              <a:t>Allocates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objects</a:t>
            </a:r>
            <a:r>
              <a:rPr lang="fr-FR" dirty="0" smtClean="0"/>
              <a:t>.</a:t>
            </a:r>
          </a:p>
          <a:p>
            <a:pPr lvl="1"/>
            <a:endParaRPr lang="fr-FR" dirty="0"/>
          </a:p>
          <a:p>
            <a:r>
              <a:rPr lang="fr-FR" dirty="0" err="1" smtClean="0"/>
              <a:t>When</a:t>
            </a:r>
            <a:r>
              <a:rPr lang="fr-FR" dirty="0" smtClean="0"/>
              <a:t> a </a:t>
            </a:r>
            <a:r>
              <a:rPr lang="fr-FR" dirty="0" err="1" smtClean="0"/>
              <a:t>method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Is </a:t>
            </a:r>
            <a:r>
              <a:rPr lang="fr-FR" dirty="0" err="1" smtClean="0"/>
              <a:t>private</a:t>
            </a:r>
            <a:r>
              <a:rPr lang="fr-FR" dirty="0" smtClean="0"/>
              <a:t>.</a:t>
            </a:r>
            <a:endParaRPr lang="fr-FR" dirty="0"/>
          </a:p>
          <a:p>
            <a:pPr lvl="1"/>
            <a:r>
              <a:rPr lang="fr-FR" dirty="0" smtClean="0"/>
              <a:t>Has a lot of </a:t>
            </a:r>
            <a:r>
              <a:rPr lang="fr-FR" dirty="0" err="1" smtClean="0"/>
              <a:t>responsibilities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47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Preamble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To test a class </a:t>
            </a:r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instanciate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To test a </a:t>
            </a:r>
            <a:r>
              <a:rPr lang="fr-FR" dirty="0" err="1" smtClean="0"/>
              <a:t>method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have to call </a:t>
            </a:r>
            <a:r>
              <a:rPr lang="fr-FR" dirty="0" err="1" smtClean="0"/>
              <a:t>it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46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Dependencies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To </a:t>
            </a:r>
            <a:r>
              <a:rPr lang="fr-FR" b="1" dirty="0" err="1" smtClean="0"/>
              <a:t>create</a:t>
            </a:r>
            <a:r>
              <a:rPr lang="fr-FR" b="1" dirty="0" smtClean="0"/>
              <a:t> an instance</a:t>
            </a:r>
            <a:r>
              <a:rPr lang="fr-FR" dirty="0" smtClean="0"/>
              <a:t> of a class, </a:t>
            </a:r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create</a:t>
            </a:r>
            <a:r>
              <a:rPr lang="fr-FR" dirty="0" smtClean="0"/>
              <a:t> an instance of </a:t>
            </a:r>
            <a:r>
              <a:rPr lang="fr-FR" dirty="0" err="1" smtClean="0"/>
              <a:t>each</a:t>
            </a:r>
            <a:r>
              <a:rPr lang="fr-FR" dirty="0" smtClean="0"/>
              <a:t> of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r>
              <a:rPr lang="fr-FR" dirty="0" smtClean="0"/>
              <a:t> (</a:t>
            </a:r>
            <a:r>
              <a:rPr lang="fr-FR" dirty="0" err="1" smtClean="0"/>
              <a:t>constructor</a:t>
            </a:r>
            <a:r>
              <a:rPr lang="fr-FR" dirty="0" smtClean="0"/>
              <a:t>).</a:t>
            </a:r>
          </a:p>
          <a:p>
            <a:endParaRPr lang="fr-FR" dirty="0"/>
          </a:p>
          <a:p>
            <a:r>
              <a:rPr lang="fr-FR" dirty="0" err="1" smtClean="0"/>
              <a:t>Then</a:t>
            </a:r>
            <a:r>
              <a:rPr lang="fr-FR" dirty="0" smtClean="0"/>
              <a:t>, to </a:t>
            </a:r>
            <a:r>
              <a:rPr lang="fr-FR" b="1" dirty="0" smtClean="0"/>
              <a:t>call a </a:t>
            </a:r>
            <a:r>
              <a:rPr lang="fr-FR" b="1" dirty="0" err="1" smtClean="0"/>
              <a:t>method</a:t>
            </a:r>
            <a:r>
              <a:rPr lang="fr-FR" dirty="0" smtClean="0"/>
              <a:t> of the class, </a:t>
            </a:r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create</a:t>
            </a:r>
            <a:r>
              <a:rPr lang="fr-FR" dirty="0" smtClean="0"/>
              <a:t> an instance of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object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receives</a:t>
            </a:r>
            <a:r>
              <a:rPr lang="fr-FR" dirty="0" smtClean="0"/>
              <a:t> as </a:t>
            </a:r>
            <a:r>
              <a:rPr lang="fr-FR" dirty="0" err="1" smtClean="0"/>
              <a:t>parameters</a:t>
            </a:r>
            <a:r>
              <a:rPr lang="fr-FR" dirty="0" smtClean="0"/>
              <a:t>..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681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#1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Try</a:t>
            </a:r>
            <a:r>
              <a:rPr lang="fr-FR" dirty="0" smtClean="0"/>
              <a:t> to </a:t>
            </a:r>
            <a:r>
              <a:rPr lang="fr-FR" dirty="0" err="1" smtClean="0"/>
              <a:t>write</a:t>
            </a:r>
            <a:r>
              <a:rPr lang="fr-FR" dirty="0" smtClean="0"/>
              <a:t> </a:t>
            </a:r>
            <a:r>
              <a:rPr lang="fr-FR" dirty="0" err="1" smtClean="0"/>
              <a:t>constructors</a:t>
            </a:r>
            <a:r>
              <a:rPr lang="fr-FR" dirty="0" smtClean="0"/>
              <a:t> and </a:t>
            </a:r>
            <a:r>
              <a:rPr lang="fr-FR" dirty="0" err="1" smtClean="0"/>
              <a:t>methods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minimal set of </a:t>
            </a:r>
            <a:r>
              <a:rPr lang="fr-FR" dirty="0" err="1" smtClean="0"/>
              <a:t>parameters</a:t>
            </a:r>
            <a:r>
              <a:rPr lang="fr-FR" dirty="0" smtClean="0"/>
              <a:t>..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86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Global </a:t>
            </a:r>
            <a:r>
              <a:rPr lang="fr-FR" dirty="0" err="1" smtClean="0"/>
              <a:t>objects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Thier</a:t>
            </a:r>
            <a:r>
              <a:rPr lang="fr-FR" dirty="0" smtClean="0"/>
              <a:t> use </a:t>
            </a:r>
            <a:r>
              <a:rPr lang="fr-FR" dirty="0" err="1" smtClean="0"/>
              <a:t>is</a:t>
            </a:r>
            <a:r>
              <a:rPr lang="fr-FR" dirty="0" smtClean="0"/>
              <a:t> an </a:t>
            </a:r>
            <a:r>
              <a:rPr lang="fr-FR" dirty="0" err="1" smtClean="0"/>
              <a:t>hidden</a:t>
            </a:r>
            <a:r>
              <a:rPr lang="fr-FR" dirty="0" smtClean="0"/>
              <a:t> </a:t>
            </a:r>
            <a:r>
              <a:rPr lang="fr-FR" dirty="0" err="1" smtClean="0"/>
              <a:t>depencency</a:t>
            </a:r>
            <a:endParaRPr lang="fr-FR" dirty="0" smtClean="0"/>
          </a:p>
          <a:p>
            <a:pPr lvl="1"/>
            <a:r>
              <a:rPr lang="fr-FR" dirty="0" smtClean="0"/>
              <a:t>It </a:t>
            </a:r>
            <a:r>
              <a:rPr lang="fr-FR" dirty="0" err="1" smtClean="0"/>
              <a:t>does</a:t>
            </a:r>
            <a:r>
              <a:rPr lang="fr-FR" dirty="0" smtClean="0"/>
              <a:t> not </a:t>
            </a:r>
            <a:r>
              <a:rPr lang="fr-FR" dirty="0" err="1" smtClean="0"/>
              <a:t>appear</a:t>
            </a:r>
            <a:r>
              <a:rPr lang="fr-FR" dirty="0" smtClean="0"/>
              <a:t> in the header file</a:t>
            </a:r>
          </a:p>
          <a:p>
            <a:pPr lvl="1"/>
            <a:endParaRPr lang="fr-FR" dirty="0"/>
          </a:p>
          <a:p>
            <a:r>
              <a:rPr lang="fr-FR" dirty="0" err="1" smtClean="0"/>
              <a:t>It’s</a:t>
            </a:r>
            <a:r>
              <a:rPr lang="fr-FR" dirty="0" smtClean="0"/>
              <a:t> </a:t>
            </a:r>
            <a:r>
              <a:rPr lang="fr-FR" dirty="0" err="1" smtClean="0"/>
              <a:t>necessary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able to replace </a:t>
            </a:r>
            <a:r>
              <a:rPr lang="fr-FR" dirty="0" err="1" smtClean="0"/>
              <a:t>them</a:t>
            </a:r>
            <a:r>
              <a:rPr lang="fr-FR" dirty="0" smtClean="0"/>
              <a:t> by a stub.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93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Several</a:t>
            </a:r>
            <a:r>
              <a:rPr lang="fr-FR" dirty="0" smtClean="0"/>
              <a:t> solutions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Provide</a:t>
            </a:r>
            <a:r>
              <a:rPr lang="fr-FR" dirty="0" smtClean="0"/>
              <a:t> </a:t>
            </a:r>
            <a:r>
              <a:rPr lang="fr-FR" dirty="0" err="1" smtClean="0"/>
              <a:t>them</a:t>
            </a:r>
            <a:r>
              <a:rPr lang="fr-FR" dirty="0" smtClean="0"/>
              <a:t> as </a:t>
            </a:r>
            <a:r>
              <a:rPr lang="fr-FR" dirty="0" err="1" smtClean="0"/>
              <a:t>parameter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err="1" smtClean="0"/>
              <a:t>Implement</a:t>
            </a:r>
            <a:r>
              <a:rPr lang="fr-FR" dirty="0" smtClean="0"/>
              <a:t> a </a:t>
            </a:r>
            <a:r>
              <a:rPr lang="fr-FR" dirty="0" err="1" smtClean="0"/>
              <a:t>mecanism</a:t>
            </a:r>
            <a:r>
              <a:rPr lang="fr-FR" dirty="0" smtClean="0"/>
              <a:t> to replace </a:t>
            </a:r>
            <a:r>
              <a:rPr lang="fr-FR" dirty="0" err="1" smtClean="0"/>
              <a:t>them</a:t>
            </a:r>
            <a:endParaRPr lang="fr-FR" dirty="0" smtClean="0"/>
          </a:p>
          <a:p>
            <a:pPr lvl="1"/>
            <a:r>
              <a:rPr lang="fr-FR" dirty="0" smtClean="0"/>
              <a:t>Singleton: </a:t>
            </a:r>
            <a:r>
              <a:rPr lang="fr-FR" dirty="0" err="1" smtClean="0"/>
              <a:t>be</a:t>
            </a:r>
            <a:r>
              <a:rPr lang="fr-FR" dirty="0" smtClean="0"/>
              <a:t> able to </a:t>
            </a:r>
            <a:r>
              <a:rPr lang="fr-FR" dirty="0" err="1" smtClean="0"/>
              <a:t>temporary</a:t>
            </a:r>
            <a:r>
              <a:rPr lang="fr-FR" dirty="0" smtClean="0"/>
              <a:t> change the unique instance</a:t>
            </a:r>
          </a:p>
          <a:p>
            <a:pPr lvl="1"/>
            <a:endParaRPr lang="fr-FR" dirty="0"/>
          </a:p>
          <a:p>
            <a:r>
              <a:rPr lang="fr-FR" dirty="0" smtClean="0"/>
              <a:t>Classes </a:t>
            </a:r>
            <a:r>
              <a:rPr lang="fr-FR" dirty="0" err="1" smtClean="0"/>
              <a:t>access</a:t>
            </a:r>
            <a:r>
              <a:rPr lang="fr-FR" dirty="0" smtClean="0"/>
              <a:t> global </a:t>
            </a:r>
            <a:r>
              <a:rPr lang="fr-FR" dirty="0" err="1" smtClean="0"/>
              <a:t>objects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,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overriden</a:t>
            </a:r>
            <a:r>
              <a:rPr lang="fr-FR" dirty="0"/>
              <a:t> </a:t>
            </a:r>
            <a:r>
              <a:rPr lang="fr-FR" dirty="0" smtClean="0"/>
              <a:t>to </a:t>
            </a:r>
            <a:r>
              <a:rPr lang="fr-FR" dirty="0" err="1" smtClean="0"/>
              <a:t>provide</a:t>
            </a:r>
            <a:r>
              <a:rPr lang="fr-FR" dirty="0" smtClean="0"/>
              <a:t> a stub..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34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Advices</a:t>
            </a:r>
            <a:r>
              <a:rPr lang="fr-FR" dirty="0" smtClean="0"/>
              <a:t> #2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err="1" smtClean="0"/>
              <a:t>Limit</a:t>
            </a:r>
            <a:r>
              <a:rPr lang="fr-FR" dirty="0" smtClean="0"/>
              <a:t> the use of singletons,</a:t>
            </a:r>
          </a:p>
          <a:p>
            <a:endParaRPr lang="fr-FR" dirty="0"/>
          </a:p>
          <a:p>
            <a:r>
              <a:rPr lang="fr-FR" dirty="0" err="1" smtClean="0"/>
              <a:t>Implement</a:t>
            </a:r>
            <a:r>
              <a:rPr lang="fr-FR" dirty="0" smtClean="0"/>
              <a:t> a </a:t>
            </a:r>
            <a:r>
              <a:rPr lang="fr-FR" dirty="0" err="1" smtClean="0"/>
              <a:t>way</a:t>
            </a:r>
            <a:r>
              <a:rPr lang="fr-FR" dirty="0" smtClean="0"/>
              <a:t> to replace singletons,</a:t>
            </a:r>
          </a:p>
          <a:p>
            <a:endParaRPr lang="fr-FR" dirty="0"/>
          </a:p>
          <a:p>
            <a:r>
              <a:rPr lang="fr-FR" dirty="0" smtClean="0"/>
              <a:t>If </a:t>
            </a:r>
            <a:r>
              <a:rPr lang="fr-FR" dirty="0" err="1" smtClean="0"/>
              <a:t>it’s</a:t>
            </a:r>
            <a:r>
              <a:rPr lang="fr-FR" dirty="0" smtClean="0"/>
              <a:t> possible, </a:t>
            </a:r>
            <a:r>
              <a:rPr lang="fr-FR" dirty="0" err="1" smtClean="0"/>
              <a:t>pass</a:t>
            </a:r>
            <a:r>
              <a:rPr lang="fr-FR" dirty="0" smtClean="0"/>
              <a:t> </a:t>
            </a:r>
            <a:r>
              <a:rPr lang="fr-FR" dirty="0" err="1" smtClean="0"/>
              <a:t>them</a:t>
            </a:r>
            <a:r>
              <a:rPr lang="fr-FR" dirty="0" smtClean="0"/>
              <a:t> as </a:t>
            </a:r>
            <a:r>
              <a:rPr lang="fr-FR" dirty="0" err="1" smtClean="0"/>
              <a:t>parameters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59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System calls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always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an interface.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619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#3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b="1" dirty="0" smtClean="0"/>
              <a:t>Never </a:t>
            </a:r>
            <a:r>
              <a:rPr lang="fr-FR" dirty="0" err="1" smtClean="0"/>
              <a:t>directly</a:t>
            </a:r>
            <a:r>
              <a:rPr lang="fr-FR" dirty="0" smtClean="0"/>
              <a:t> call system, </a:t>
            </a:r>
            <a:r>
              <a:rPr lang="fr-FR" dirty="0" err="1" smtClean="0"/>
              <a:t>except</a:t>
            </a:r>
            <a:r>
              <a:rPr lang="fr-FR" dirty="0" smtClean="0"/>
              <a:t> in the </a:t>
            </a:r>
            <a:r>
              <a:rPr lang="fr-FR" dirty="0" err="1" smtClean="0"/>
              <a:t>low-level</a:t>
            </a:r>
            <a:r>
              <a:rPr lang="fr-FR" dirty="0" smtClean="0"/>
              <a:t> </a:t>
            </a:r>
            <a:r>
              <a:rPr lang="fr-FR" dirty="0" err="1" smtClean="0"/>
              <a:t>implementation</a:t>
            </a:r>
            <a:r>
              <a:rPr lang="fr-FR" dirty="0" smtClean="0"/>
              <a:t> of the system</a:t>
            </a:r>
            <a:r>
              <a:rPr lang="fr-FR" b="1" dirty="0" smtClean="0"/>
              <a:t>.</a:t>
            </a:r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47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Creation</a:t>
            </a:r>
            <a:r>
              <a:rPr lang="fr-FR" dirty="0" smtClean="0"/>
              <a:t> of </a:t>
            </a:r>
            <a:r>
              <a:rPr lang="fr-FR" dirty="0" err="1" smtClean="0"/>
              <a:t>object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shoulb</a:t>
            </a:r>
            <a:r>
              <a:rPr lang="fr-FR" dirty="0" smtClean="0"/>
              <a:t> </a:t>
            </a:r>
            <a:r>
              <a:rPr lang="fr-FR" dirty="0" err="1" smtClean="0"/>
              <a:t>always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factories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And </a:t>
            </a:r>
            <a:r>
              <a:rPr lang="fr-FR" dirty="0" err="1" smtClean="0"/>
              <a:t>factories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replaceable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89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#4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Use </a:t>
            </a:r>
            <a:r>
              <a:rPr lang="fr-FR" dirty="0" err="1" smtClean="0"/>
              <a:t>replaceable</a:t>
            </a:r>
            <a:r>
              <a:rPr lang="fr-FR" dirty="0" smtClean="0"/>
              <a:t> </a:t>
            </a:r>
            <a:r>
              <a:rPr lang="fr-FR" dirty="0" err="1" smtClean="0"/>
              <a:t>factories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121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Public part of a class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test the public part of a class.</a:t>
            </a:r>
          </a:p>
          <a:p>
            <a:endParaRPr lang="fr-FR" dirty="0"/>
          </a:p>
          <a:p>
            <a:r>
              <a:rPr lang="fr-FR" dirty="0" smtClean="0"/>
              <a:t>Or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protected</a:t>
            </a:r>
            <a:r>
              <a:rPr lang="fr-FR" dirty="0" smtClean="0"/>
              <a:t> part by </a:t>
            </a:r>
            <a:r>
              <a:rPr lang="fr-FR" dirty="0" err="1" smtClean="0"/>
              <a:t>inheriting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class.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315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problem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 design, </a:t>
            </a:r>
            <a:r>
              <a:rPr lang="fr-FR" dirty="0" err="1" smtClean="0"/>
              <a:t>we</a:t>
            </a:r>
            <a:r>
              <a:rPr lang="fr-FR" dirty="0" smtClean="0"/>
              <a:t> have to respect the </a:t>
            </a:r>
            <a:r>
              <a:rPr lang="fr-FR" b="1" dirty="0" smtClean="0"/>
              <a:t>encapsulation </a:t>
            </a:r>
            <a:r>
              <a:rPr lang="fr-FR" b="1" dirty="0" err="1" smtClean="0"/>
              <a:t>principle</a:t>
            </a:r>
            <a:r>
              <a:rPr lang="fr-FR" dirty="0" smtClean="0"/>
              <a:t>, and </a:t>
            </a:r>
            <a:r>
              <a:rPr lang="fr-FR" dirty="0" err="1" smtClean="0"/>
              <a:t>limit</a:t>
            </a:r>
            <a:r>
              <a:rPr lang="fr-FR" dirty="0" smtClean="0"/>
              <a:t> the public part of the class.</a:t>
            </a:r>
          </a:p>
          <a:p>
            <a:endParaRPr lang="fr-FR" dirty="0"/>
          </a:p>
          <a:p>
            <a:r>
              <a:rPr lang="fr-FR" dirty="0" smtClean="0"/>
              <a:t>But in a </a:t>
            </a:r>
            <a:r>
              <a:rPr lang="fr-FR" dirty="0" err="1" smtClean="0"/>
              <a:t>such</a:t>
            </a:r>
            <a:r>
              <a:rPr lang="fr-FR" dirty="0" smtClean="0"/>
              <a:t> case, tests are more </a:t>
            </a:r>
            <a:r>
              <a:rPr lang="fr-FR" dirty="0" err="1" smtClean="0"/>
              <a:t>difficult</a:t>
            </a:r>
            <a:r>
              <a:rPr lang="fr-FR" dirty="0" smtClean="0"/>
              <a:t> to </a:t>
            </a:r>
            <a:r>
              <a:rPr lang="fr-FR" dirty="0" err="1" smtClean="0"/>
              <a:t>write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62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#5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The C++ keyword </a:t>
            </a:r>
            <a:r>
              <a:rPr lang="fr-FR" b="1" dirty="0" err="1" smtClean="0"/>
              <a:t>friend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friend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Use the </a:t>
            </a:r>
            <a:r>
              <a:rPr lang="fr-FR" dirty="0" err="1" smtClean="0"/>
              <a:t>pimpl</a:t>
            </a:r>
            <a:r>
              <a:rPr lang="fr-FR" dirty="0" smtClean="0"/>
              <a:t> pattern.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405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friend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overriding</a:t>
            </a:r>
            <a:r>
              <a:rPr lang="fr-FR" dirty="0" smtClean="0"/>
              <a:t> encapsulation.</a:t>
            </a:r>
          </a:p>
          <a:p>
            <a:endParaRPr lang="fr-FR" dirty="0"/>
          </a:p>
          <a:p>
            <a:r>
              <a:rPr lang="fr-FR" dirty="0" smtClean="0"/>
              <a:t>A simple solution.</a:t>
            </a:r>
          </a:p>
          <a:p>
            <a:endParaRPr lang="fr-FR" dirty="0"/>
          </a:p>
          <a:p>
            <a:r>
              <a:rPr lang="fr-FR" dirty="0" smtClean="0"/>
              <a:t>But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creates</a:t>
            </a:r>
            <a:r>
              <a:rPr lang="fr-FR" dirty="0" smtClean="0"/>
              <a:t> an entry point in the code.</a:t>
            </a:r>
          </a:p>
          <a:p>
            <a:endParaRPr lang="fr-FR" dirty="0"/>
          </a:p>
          <a:p>
            <a:r>
              <a:rPr lang="fr-FR" dirty="0" smtClean="0"/>
              <a:t>It </a:t>
            </a:r>
            <a:r>
              <a:rPr lang="fr-FR" dirty="0" err="1" smtClean="0"/>
              <a:t>pollutes</a:t>
            </a:r>
            <a:r>
              <a:rPr lang="fr-FR" dirty="0" smtClean="0"/>
              <a:t> the code.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97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pimpl</a:t>
            </a:r>
            <a:r>
              <a:rPr lang="fr-FR" dirty="0" smtClean="0"/>
              <a:t> pattern (I)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Implement</a:t>
            </a:r>
            <a:r>
              <a:rPr lang="fr-FR" dirty="0" smtClean="0"/>
              <a:t> the </a:t>
            </a:r>
            <a:r>
              <a:rPr lang="fr-FR" dirty="0" err="1" smtClean="0"/>
              <a:t>private</a:t>
            </a:r>
            <a:r>
              <a:rPr lang="fr-FR" dirty="0" smtClean="0"/>
              <a:t> part of a class in </a:t>
            </a:r>
            <a:r>
              <a:rPr lang="fr-FR" dirty="0" err="1" smtClean="0"/>
              <a:t>another</a:t>
            </a:r>
            <a:r>
              <a:rPr lang="fr-FR" dirty="0" smtClean="0"/>
              <a:t> class.</a:t>
            </a:r>
          </a:p>
          <a:p>
            <a:endParaRPr lang="fr-FR" dirty="0" smtClean="0"/>
          </a:p>
          <a:p>
            <a:r>
              <a:rPr lang="fr-FR" dirty="0" smtClean="0"/>
              <a:t>In </a:t>
            </a:r>
            <a:r>
              <a:rPr lang="fr-FR" dirty="0" err="1" smtClean="0"/>
              <a:t>this</a:t>
            </a:r>
            <a:r>
              <a:rPr lang="fr-FR" dirty="0" smtClean="0"/>
              <a:t> new class, the </a:t>
            </a:r>
            <a:r>
              <a:rPr lang="fr-FR" dirty="0" err="1" smtClean="0"/>
              <a:t>implementation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public, and </a:t>
            </a:r>
            <a:r>
              <a:rPr lang="fr-FR" dirty="0" err="1" smtClean="0"/>
              <a:t>easier</a:t>
            </a:r>
            <a:r>
              <a:rPr lang="fr-FR" dirty="0" smtClean="0"/>
              <a:t> to test.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880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pimpl</a:t>
            </a:r>
            <a:r>
              <a:rPr lang="fr-FR" dirty="0"/>
              <a:t> </a:t>
            </a:r>
            <a:r>
              <a:rPr lang="fr-FR" dirty="0" smtClean="0"/>
              <a:t>pattern (</a:t>
            </a:r>
            <a:r>
              <a:rPr lang="fr-FR" dirty="0"/>
              <a:t>II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 anchor="ctr" anchorCtr="0"/>
          <a:lstStyle/>
          <a:p>
            <a:pPr algn="ctr"/>
            <a:r>
              <a:rPr lang="fr-FR" dirty="0" err="1" smtClean="0"/>
              <a:t>Pimpl</a:t>
            </a:r>
            <a:r>
              <a:rPr lang="fr-FR" dirty="0" smtClean="0"/>
              <a:t> instance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fr-FR" sz="2000" dirty="0" err="1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fr-FR" sz="200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Foo_Impl.h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»</a:t>
            </a:r>
          </a:p>
          <a:p>
            <a:pPr marL="0" indent="0">
              <a:buNone/>
            </a:pP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lass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endParaRPr lang="fr-FR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fr-F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fr-FR" sz="2000" b="1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rivate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Foo_Impl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m_Impl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fr-FR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/>
        <p:txBody>
          <a:bodyPr anchor="ctr" anchorCtr="0"/>
          <a:lstStyle/>
          <a:p>
            <a:pPr algn="ctr"/>
            <a:r>
              <a:rPr lang="fr-FR" dirty="0" err="1" smtClean="0"/>
              <a:t>Pimpl</a:t>
            </a:r>
            <a:r>
              <a:rPr lang="fr-FR" dirty="0" smtClean="0"/>
              <a:t> pointeur</a:t>
            </a:r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4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Foo_Impl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</a:pPr>
            <a:r>
              <a:rPr lang="fr-F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Foo_Impl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m_Impl</a:t>
            </a: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191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class-</a:t>
            </a:r>
            <a:r>
              <a:rPr lang="fr-FR" dirty="0" err="1" smtClean="0"/>
              <a:t>algorithm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Share out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</a:t>
            </a:r>
            <a:r>
              <a:rPr lang="fr-FR" dirty="0" err="1" smtClean="0"/>
              <a:t>several</a:t>
            </a:r>
            <a:r>
              <a:rPr lang="fr-FR" dirty="0" smtClean="0"/>
              <a:t> classes, one per </a:t>
            </a:r>
            <a:r>
              <a:rPr lang="fr-FR" dirty="0" err="1" smtClean="0"/>
              <a:t>algorithm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err="1" smtClean="0"/>
              <a:t>These</a:t>
            </a:r>
            <a:r>
              <a:rPr lang="fr-FR" dirty="0" smtClean="0"/>
              <a:t> classes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instanciate</a:t>
            </a:r>
            <a:r>
              <a:rPr lang="fr-FR" dirty="0" smtClean="0"/>
              <a:t> </a:t>
            </a:r>
            <a:r>
              <a:rPr lang="fr-FR" dirty="0" err="1" smtClean="0"/>
              <a:t>locally</a:t>
            </a:r>
            <a:r>
              <a:rPr lang="fr-FR" dirty="0" smtClean="0"/>
              <a:t> in </a:t>
            </a:r>
            <a:r>
              <a:rPr lang="fr-FR" dirty="0" err="1" smtClean="0"/>
              <a:t>methods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call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951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72777"/>
            <a:ext cx="8228013" cy="6108551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Geometry3D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fr-FR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GetVolume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fr-FR" sz="20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GetArea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fr-FR" sz="2000" b="1" dirty="0" smtClean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Geometry3D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GetVolume</a:t>
            </a: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endParaRPr lang="fr-FR" sz="20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VolumeCalculator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volumeCalculator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volumeCalculator</a:t>
            </a:r>
            <a:r>
              <a:rPr lang="fr-FR" sz="2000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0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Compute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b="1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fr-FR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fr-FR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fr-FR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749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#6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 err="1" smtClean="0"/>
              <a:t>Implement</a:t>
            </a:r>
            <a:r>
              <a:rPr lang="fr-FR" dirty="0" smtClean="0"/>
              <a:t> </a:t>
            </a:r>
            <a:r>
              <a:rPr lang="fr-FR" dirty="0" err="1" smtClean="0"/>
              <a:t>algorithms</a:t>
            </a:r>
            <a:r>
              <a:rPr lang="fr-FR" dirty="0" smtClean="0"/>
              <a:t> in </a:t>
            </a:r>
            <a:r>
              <a:rPr lang="fr-FR" b="1" i="1" dirty="0" smtClean="0"/>
              <a:t>public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specific</a:t>
            </a:r>
            <a:r>
              <a:rPr lang="fr-FR" dirty="0" smtClean="0"/>
              <a:t> classes.</a:t>
            </a:r>
          </a:p>
          <a:p>
            <a:endParaRPr lang="fr-FR" dirty="0"/>
          </a:p>
          <a:p>
            <a:r>
              <a:rPr lang="fr-FR" dirty="0" err="1" smtClean="0"/>
              <a:t>Instead</a:t>
            </a:r>
            <a:r>
              <a:rPr lang="fr-FR" dirty="0" smtClean="0"/>
              <a:t> of in </a:t>
            </a:r>
            <a:r>
              <a:rPr lang="fr-FR" dirty="0" err="1" smtClean="0"/>
              <a:t>private</a:t>
            </a:r>
            <a:r>
              <a:rPr lang="fr-FR" dirty="0" smtClean="0"/>
              <a:t> in initial classes.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475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« </a:t>
            </a:r>
            <a:r>
              <a:rPr lang="fr-FR" dirty="0" err="1" smtClean="0"/>
              <a:t>Megathodes</a:t>
            </a:r>
            <a:r>
              <a:rPr lang="fr-FR" dirty="0" smtClean="0"/>
              <a:t>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To test a </a:t>
            </a:r>
            <a:r>
              <a:rPr lang="fr-FR" dirty="0" err="1" smtClean="0"/>
              <a:t>method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set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endParaRPr lang="fr-FR" dirty="0" smtClean="0"/>
          </a:p>
          <a:p>
            <a:pPr lvl="1"/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</a:t>
            </a:r>
            <a:r>
              <a:rPr lang="fr-FR" dirty="0" err="1" smtClean="0"/>
              <a:t>verify</a:t>
            </a:r>
            <a:r>
              <a:rPr lang="fr-FR" dirty="0" smtClean="0"/>
              <a:t> the final </a:t>
            </a:r>
            <a:r>
              <a:rPr lang="fr-FR" dirty="0" err="1" smtClean="0"/>
              <a:t>result</a:t>
            </a:r>
            <a:r>
              <a:rPr lang="fr-FR" dirty="0" smtClean="0"/>
              <a:t> of the </a:t>
            </a:r>
            <a:r>
              <a:rPr lang="fr-FR" dirty="0" err="1" smtClean="0"/>
              <a:t>entire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.</a:t>
            </a:r>
          </a:p>
          <a:p>
            <a:pPr lvl="1"/>
            <a:endParaRPr lang="fr-FR" dirty="0"/>
          </a:p>
          <a:p>
            <a:r>
              <a:rPr lang="fr-FR" dirty="0" smtClean="0"/>
              <a:t>The more a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complex</a:t>
            </a:r>
            <a:r>
              <a:rPr lang="fr-FR" dirty="0" smtClean="0"/>
              <a:t>, the more </a:t>
            </a:r>
            <a:r>
              <a:rPr lang="fr-FR" dirty="0" err="1" smtClean="0"/>
              <a:t>it’s</a:t>
            </a:r>
            <a:r>
              <a:rPr lang="fr-FR" dirty="0" smtClean="0"/>
              <a:t> </a:t>
            </a:r>
            <a:r>
              <a:rPr lang="fr-FR" dirty="0" err="1" smtClean="0"/>
              <a:t>difficult</a:t>
            </a:r>
            <a:r>
              <a:rPr lang="fr-FR" dirty="0" smtClean="0"/>
              <a:t> to test </a:t>
            </a:r>
            <a:r>
              <a:rPr lang="fr-FR" dirty="0" err="1" smtClean="0"/>
              <a:t>it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088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#7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dirty="0" err="1" smtClean="0"/>
              <a:t>Divide</a:t>
            </a:r>
            <a:r>
              <a:rPr lang="fr-FR" dirty="0" smtClean="0"/>
              <a:t> a </a:t>
            </a:r>
            <a:r>
              <a:rPr lang="fr-FR" dirty="0" err="1" smtClean="0"/>
              <a:t>method</a:t>
            </a:r>
            <a:r>
              <a:rPr lang="fr-FR" dirty="0" smtClean="0"/>
              <a:t> in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smaller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,</a:t>
            </a:r>
          </a:p>
          <a:p>
            <a:endParaRPr lang="fr-FR" dirty="0"/>
          </a:p>
          <a:p>
            <a:r>
              <a:rPr lang="fr-FR" dirty="0" smtClean="0"/>
              <a:t>That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tested</a:t>
            </a:r>
            <a:r>
              <a:rPr lang="fr-FR" dirty="0" smtClean="0"/>
              <a:t> </a:t>
            </a:r>
            <a:r>
              <a:rPr lang="fr-FR" dirty="0" err="1" smtClean="0"/>
              <a:t>individually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062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last </a:t>
            </a:r>
            <a:r>
              <a:rPr lang="fr-FR" dirty="0" err="1" smtClean="0"/>
              <a:t>advice</a:t>
            </a:r>
            <a:r>
              <a:rPr lang="fr-FR" dirty="0" smtClean="0"/>
              <a:t>…</a:t>
            </a:r>
            <a:br>
              <a:rPr lang="fr-FR" dirty="0" smtClean="0"/>
            </a:br>
            <a:r>
              <a:rPr lang="fr-FR" dirty="0" smtClean="0"/>
              <a:t>The more important one !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189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Advice</a:t>
            </a:r>
            <a:r>
              <a:rPr lang="fr-FR" dirty="0" smtClean="0"/>
              <a:t> #0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you’re</a:t>
            </a:r>
            <a:r>
              <a:rPr lang="fr-FR" dirty="0" smtClean="0"/>
              <a:t> </a:t>
            </a:r>
            <a:r>
              <a:rPr lang="fr-FR" dirty="0" err="1" smtClean="0"/>
              <a:t>writing</a:t>
            </a:r>
            <a:r>
              <a:rPr lang="fr-FR" dirty="0" smtClean="0"/>
              <a:t> a class, </a:t>
            </a:r>
            <a:r>
              <a:rPr lang="fr-FR" dirty="0" err="1" smtClean="0"/>
              <a:t>always</a:t>
            </a:r>
            <a:r>
              <a:rPr lang="fr-FR" dirty="0" smtClean="0"/>
              <a:t> </a:t>
            </a:r>
            <a:r>
              <a:rPr lang="fr-FR" dirty="0" err="1" smtClean="0"/>
              <a:t>think</a:t>
            </a:r>
            <a:r>
              <a:rPr lang="fr-FR" dirty="0" smtClean="0"/>
              <a:t> about </a:t>
            </a:r>
            <a:r>
              <a:rPr lang="fr-FR" b="1" dirty="0" smtClean="0"/>
              <a:t>how to test </a:t>
            </a:r>
            <a:r>
              <a:rPr lang="fr-FR" b="1" dirty="0" err="1" smtClean="0"/>
              <a:t>it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814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liens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write</a:t>
            </a:r>
            <a:r>
              <a:rPr lang="fr-FR" dirty="0" smtClean="0"/>
              <a:t> clean, testable code</a:t>
            </a:r>
          </a:p>
          <a:p>
            <a:endParaRPr lang="fr-FR" dirty="0"/>
          </a:p>
          <a:p>
            <a:r>
              <a:rPr lang="fr-FR" dirty="0" err="1" smtClean="0"/>
              <a:t>Writing</a:t>
            </a:r>
            <a:r>
              <a:rPr lang="fr-FR" dirty="0" smtClean="0"/>
              <a:t> Testable Code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49339"/>
            <a:ext cx="295275" cy="142875"/>
          </a:xfrm>
          <a:prstGeom prst="rect">
            <a:avLst/>
          </a:prstGeom>
        </p:spPr>
      </p:pic>
      <p:pic>
        <p:nvPicPr>
          <p:cNvPr id="7" name="Image 6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128" y="1711102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0311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3500</TotalTime>
  <Words>772</Words>
  <Application>Microsoft Office PowerPoint</Application>
  <PresentationFormat>Affichage à l'écran (4:3)</PresentationFormat>
  <Paragraphs>204</Paragraphs>
  <Slides>26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1_Thème Office</vt:lpstr>
      <vt:lpstr>Writing testable code</vt:lpstr>
      <vt:lpstr>In which situation tests can be difficult to write</vt:lpstr>
      <vt:lpstr>Preamble</vt:lpstr>
      <vt:lpstr>Dependencies</vt:lpstr>
      <vt:lpstr>Advice #1</vt:lpstr>
      <vt:lpstr>Global objects</vt:lpstr>
      <vt:lpstr>Several solutions</vt:lpstr>
      <vt:lpstr>Advices #2</vt:lpstr>
      <vt:lpstr>System calls</vt:lpstr>
      <vt:lpstr>Advice #3</vt:lpstr>
      <vt:lpstr>Creation of object</vt:lpstr>
      <vt:lpstr>Advice #4</vt:lpstr>
      <vt:lpstr>Public part of a class</vt:lpstr>
      <vt:lpstr>A problem</vt:lpstr>
      <vt:lpstr>Advice #5</vt:lpstr>
      <vt:lpstr>friend</vt:lpstr>
      <vt:lpstr>The pimpl pattern (I)</vt:lpstr>
      <vt:lpstr>The pimpl pattern (II)</vt:lpstr>
      <vt:lpstr>The class-algorithm</vt:lpstr>
      <vt:lpstr>Présentation PowerPoint</vt:lpstr>
      <vt:lpstr>Advice #6</vt:lpstr>
      <vt:lpstr>« Megathodes »</vt:lpstr>
      <vt:lpstr>Advice #7</vt:lpstr>
      <vt:lpstr>A last advice… The more important one !</vt:lpstr>
      <vt:lpstr>Advice #0</vt:lpstr>
      <vt:lpstr>Quelques liens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1131</cp:revision>
  <cp:lastPrinted>1601-01-01T00:00:00Z</cp:lastPrinted>
  <dcterms:created xsi:type="dcterms:W3CDTF">2004-05-04T13:10:32Z</dcterms:created>
  <dcterms:modified xsi:type="dcterms:W3CDTF">2014-11-18T11:25:42Z</dcterms:modified>
</cp:coreProperties>
</file>