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6"/>
  </p:notesMasterIdLst>
  <p:sldIdLst>
    <p:sldId id="282" r:id="rId2"/>
    <p:sldId id="295" r:id="rId3"/>
    <p:sldId id="296" r:id="rId4"/>
    <p:sldId id="298" r:id="rId5"/>
    <p:sldId id="297" r:id="rId6"/>
    <p:sldId id="304" r:id="rId7"/>
    <p:sldId id="308" r:id="rId8"/>
    <p:sldId id="299" r:id="rId9"/>
    <p:sldId id="301" r:id="rId10"/>
    <p:sldId id="302" r:id="rId11"/>
    <p:sldId id="303" r:id="rId12"/>
    <p:sldId id="305" r:id="rId13"/>
    <p:sldId id="306" r:id="rId14"/>
    <p:sldId id="307" r:id="rId15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39B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82276" autoAdjust="0"/>
  </p:normalViewPr>
  <p:slideViewPr>
    <p:cSldViewPr>
      <p:cViewPr>
        <p:scale>
          <a:sx n="100" d="100"/>
          <a:sy n="100" d="100"/>
        </p:scale>
        <p:origin x="-1224" y="-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303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263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05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F4106CD8-9101-4FF8-B1E1-F3D0DAB674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5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http://www.methodsandtools.com/archive/archive.php?id=103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066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5B48C-F34D-4471-9B67-7A19C1FAFE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B6AD5-6E3E-41C1-82D9-B61EA904F4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CEE49-65CE-4639-B1A1-CCB6757478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A56C6-D8CC-4289-B012-0E3FCD1C5F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150F2-DBC7-4A73-B972-D257FA62A3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CD5A3-D585-4DC0-B8B0-4324E63C67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3FC10-E2CF-4289-8D66-2273DAA873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95313-00AF-4344-B98D-EDD3E78DF9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6825-6233-4813-AB0B-9DCA0664DC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B7EB-ABBA-48FB-9FB7-B93B843622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A1DC9-C9AD-4733-919F-B02780D0E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42875" y="6429375"/>
            <a:ext cx="11414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429375"/>
            <a:ext cx="2998788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dirty="0" smtClean="0"/>
              <a:t>Lean Software </a:t>
            </a:r>
            <a:r>
              <a:rPr lang="fr-FR" dirty="0" err="1" smtClean="0"/>
              <a:t>Development</a:t>
            </a:r>
            <a:endParaRPr lang="fr-FR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429375"/>
            <a:ext cx="5699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46E371F0-07E8-401B-9F67-3C0DD8453E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c2.com/cgi/wiki?WorkingEffectivelyWithLegacyCod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slideshare.net/nashjain/working-effectively-with-legacy-code-present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How to test </a:t>
            </a:r>
            <a:r>
              <a:rPr lang="fr-FR" dirty="0" err="1" smtClean="0"/>
              <a:t>existing</a:t>
            </a:r>
            <a:r>
              <a:rPr lang="fr-FR" dirty="0" smtClean="0"/>
              <a:t> code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bunch</a:t>
            </a:r>
            <a:r>
              <a:rPr lang="fr-FR" dirty="0" smtClean="0"/>
              <a:t> of techniques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2A5B48C-F34D-4471-9B67-7A19C1FAFECD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dilemme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To </a:t>
            </a:r>
            <a:r>
              <a:rPr lang="fr-FR" dirty="0" err="1" smtClean="0"/>
              <a:t>be</a:t>
            </a:r>
            <a:r>
              <a:rPr lang="fr-FR" dirty="0" smtClean="0"/>
              <a:t> able to </a:t>
            </a:r>
            <a:r>
              <a:rPr lang="fr-FR" b="1" dirty="0" err="1" smtClean="0"/>
              <a:t>refactor</a:t>
            </a:r>
            <a:r>
              <a:rPr lang="fr-FR" dirty="0" smtClean="0"/>
              <a:t> a code </a:t>
            </a:r>
            <a:r>
              <a:rPr lang="fr-FR" dirty="0" err="1" smtClean="0"/>
              <a:t>with</a:t>
            </a:r>
            <a:r>
              <a:rPr lang="fr-FR" dirty="0" smtClean="0"/>
              <a:t> confidence, </a:t>
            </a:r>
            <a:r>
              <a:rPr lang="fr-FR" dirty="0" err="1" smtClean="0"/>
              <a:t>it</a:t>
            </a:r>
            <a:r>
              <a:rPr lang="fr-FR" dirty="0" smtClean="0"/>
              <a:t> has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tested</a:t>
            </a:r>
            <a:r>
              <a:rPr lang="fr-FR" dirty="0" smtClean="0"/>
              <a:t>..</a:t>
            </a:r>
            <a:endParaRPr lang="fr-FR" dirty="0"/>
          </a:p>
          <a:p>
            <a:endParaRPr lang="fr-FR" dirty="0" smtClean="0"/>
          </a:p>
          <a:p>
            <a:r>
              <a:rPr lang="fr-FR" dirty="0" smtClean="0"/>
              <a:t>But, </a:t>
            </a:r>
            <a:r>
              <a:rPr lang="fr-FR" dirty="0" err="1" smtClean="0"/>
              <a:t>often</a:t>
            </a:r>
            <a:r>
              <a:rPr lang="fr-FR" dirty="0" smtClean="0"/>
              <a:t>, to </a:t>
            </a:r>
            <a:r>
              <a:rPr lang="fr-FR" dirty="0" err="1" smtClean="0"/>
              <a:t>be</a:t>
            </a:r>
            <a:r>
              <a:rPr lang="fr-FR" dirty="0" smtClean="0"/>
              <a:t> able to test a code, </a:t>
            </a:r>
            <a:r>
              <a:rPr lang="fr-FR" dirty="0" err="1" smtClean="0"/>
              <a:t>we</a:t>
            </a:r>
            <a:r>
              <a:rPr lang="fr-FR" dirty="0" smtClean="0"/>
              <a:t> first have </a:t>
            </a:r>
            <a:r>
              <a:rPr lang="fr-FR" dirty="0" smtClean="0"/>
              <a:t>to </a:t>
            </a:r>
            <a:r>
              <a:rPr lang="fr-FR" dirty="0" err="1" smtClean="0"/>
              <a:t>refactor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.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337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</a:t>
            </a:r>
            <a:r>
              <a:rPr lang="fr-FR" dirty="0" smtClean="0"/>
              <a:t>h</a:t>
            </a:r>
            <a:r>
              <a:rPr lang="fr-FR" dirty="0" smtClean="0"/>
              <a:t>e main point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Dependencies</a:t>
            </a:r>
            <a:r>
              <a:rPr lang="fr-FR" dirty="0" smtClean="0"/>
              <a:t>.</a:t>
            </a:r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often</a:t>
            </a:r>
            <a:r>
              <a:rPr lang="fr-FR" dirty="0" smtClean="0"/>
              <a:t> </a:t>
            </a:r>
            <a:r>
              <a:rPr lang="fr-FR" dirty="0" err="1" smtClean="0"/>
              <a:t>prevent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testing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144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good news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err="1" smtClean="0"/>
              <a:t>Breaking</a:t>
            </a:r>
            <a:r>
              <a:rPr lang="fr-FR" dirty="0" smtClean="0"/>
              <a:t> </a:t>
            </a:r>
            <a:r>
              <a:rPr lang="fr-FR" dirty="0" err="1" smtClean="0"/>
              <a:t>dependencies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not </a:t>
            </a:r>
            <a:r>
              <a:rPr lang="fr-FR" dirty="0" err="1" smtClean="0"/>
              <a:t>so</a:t>
            </a:r>
            <a:r>
              <a:rPr lang="fr-FR" dirty="0" smtClean="0"/>
              <a:t> </a:t>
            </a:r>
            <a:r>
              <a:rPr lang="fr-FR" dirty="0" err="1" smtClean="0"/>
              <a:t>complex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52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smtClean="0"/>
              <a:t>solution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Detect</a:t>
            </a:r>
            <a:r>
              <a:rPr lang="fr-FR" dirty="0" smtClean="0"/>
              <a:t> </a:t>
            </a:r>
            <a:r>
              <a:rPr lang="fr-FR" dirty="0" err="1" smtClean="0"/>
              <a:t>problematic</a:t>
            </a:r>
            <a:r>
              <a:rPr lang="fr-FR" dirty="0"/>
              <a:t/>
            </a:r>
            <a:br>
              <a:rPr lang="fr-FR" dirty="0"/>
            </a:br>
            <a:r>
              <a:rPr lang="fr-FR" dirty="0" err="1" smtClean="0"/>
              <a:t>dependencies</a:t>
            </a:r>
            <a:r>
              <a:rPr lang="fr-FR" dirty="0" smtClean="0"/>
              <a:t>,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Break </a:t>
            </a:r>
            <a:r>
              <a:rPr lang="fr-FR" dirty="0" err="1" smtClean="0"/>
              <a:t>them</a:t>
            </a:r>
            <a:r>
              <a:rPr lang="fr-FR" dirty="0" smtClean="0"/>
              <a:t>,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Write tests,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Refactor</a:t>
            </a:r>
            <a:r>
              <a:rPr lang="fr-FR" dirty="0" smtClean="0"/>
              <a:t>,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sp>
        <p:nvSpPr>
          <p:cNvPr id="7" name="Flèche courbée vers la gauche 6"/>
          <p:cNvSpPr/>
          <p:nvPr/>
        </p:nvSpPr>
        <p:spPr bwMode="auto">
          <a:xfrm flipV="1">
            <a:off x="6372200" y="1484784"/>
            <a:ext cx="1872208" cy="4824536"/>
          </a:xfrm>
          <a:prstGeom prst="curved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71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Breaking</a:t>
            </a:r>
            <a:r>
              <a:rPr lang="fr-FR" dirty="0" smtClean="0"/>
              <a:t> </a:t>
            </a:r>
            <a:r>
              <a:rPr lang="fr-FR" dirty="0" err="1" smtClean="0"/>
              <a:t>dependencies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42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Dépendencies</a:t>
            </a:r>
            <a:r>
              <a:rPr lang="fr-FR" dirty="0" smtClean="0"/>
              <a:t> </a:t>
            </a:r>
            <a:r>
              <a:rPr lang="fr-FR" dirty="0" smtClean="0"/>
              <a:t>=&gt; interfaces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Remember</a:t>
            </a:r>
            <a:r>
              <a:rPr lang="fr-FR" dirty="0" smtClean="0"/>
              <a:t>: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should</a:t>
            </a:r>
            <a:r>
              <a:rPr lang="fr-FR" dirty="0" smtClean="0"/>
              <a:t> </a:t>
            </a:r>
            <a:r>
              <a:rPr lang="fr-FR" dirty="0" err="1" smtClean="0"/>
              <a:t>always</a:t>
            </a:r>
            <a:r>
              <a:rPr lang="fr-FR" dirty="0" smtClean="0"/>
              <a:t> </a:t>
            </a:r>
            <a:r>
              <a:rPr lang="fr-FR" dirty="0" err="1" smtClean="0"/>
              <a:t>depend</a:t>
            </a:r>
            <a:r>
              <a:rPr lang="fr-FR" dirty="0" smtClean="0"/>
              <a:t> on interfaces </a:t>
            </a:r>
            <a:r>
              <a:rPr lang="fr-FR" dirty="0" smtClean="0"/>
              <a:t>!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10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Dépendencies</a:t>
            </a:r>
            <a:r>
              <a:rPr lang="fr-FR" dirty="0" smtClean="0"/>
              <a:t> </a:t>
            </a:r>
            <a:r>
              <a:rPr lang="fr-FR" dirty="0" smtClean="0"/>
              <a:t>=&gt; interfaces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Implement</a:t>
            </a:r>
            <a:r>
              <a:rPr lang="fr-FR" dirty="0" smtClean="0"/>
              <a:t> an interface for the </a:t>
            </a:r>
            <a:r>
              <a:rPr lang="fr-FR" dirty="0" err="1" smtClean="0"/>
              <a:t>object</a:t>
            </a:r>
            <a:r>
              <a:rPr lang="fr-FR" dirty="0" smtClean="0"/>
              <a:t> the class </a:t>
            </a:r>
            <a:r>
              <a:rPr lang="fr-FR" dirty="0" err="1" smtClean="0"/>
              <a:t>depends</a:t>
            </a:r>
            <a:r>
              <a:rPr lang="fr-FR" dirty="0" smtClean="0"/>
              <a:t> on,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Use the </a:t>
            </a:r>
            <a:r>
              <a:rPr lang="fr-FR" dirty="0" err="1" smtClean="0"/>
              <a:t>object</a:t>
            </a:r>
            <a:r>
              <a:rPr lang="fr-FR" dirty="0" smtClean="0"/>
              <a:t> </a:t>
            </a:r>
            <a:r>
              <a:rPr lang="fr-FR" dirty="0" err="1" smtClean="0"/>
              <a:t>through</a:t>
            </a:r>
            <a:r>
              <a:rPr lang="fr-FR" dirty="0" smtClean="0"/>
              <a:t> the interface (and not </a:t>
            </a:r>
            <a:r>
              <a:rPr lang="fr-FR" dirty="0" err="1" smtClean="0"/>
              <a:t>directly</a:t>
            </a:r>
            <a:r>
              <a:rPr lang="fr-FR" dirty="0" smtClean="0"/>
              <a:t>),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Write tests </a:t>
            </a:r>
            <a:r>
              <a:rPr lang="fr-FR" dirty="0" err="1" smtClean="0"/>
              <a:t>using</a:t>
            </a:r>
            <a:r>
              <a:rPr lang="fr-FR" dirty="0" smtClean="0"/>
              <a:t> a stub or a </a:t>
            </a:r>
            <a:r>
              <a:rPr lang="fr-FR" dirty="0" err="1" smtClean="0"/>
              <a:t>mock</a:t>
            </a:r>
            <a:r>
              <a:rPr lang="fr-FR" dirty="0" smtClean="0"/>
              <a:t>.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254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Depending</a:t>
            </a:r>
            <a:r>
              <a:rPr lang="fr-FR" dirty="0" smtClean="0"/>
              <a:t> on global variables:  local modification </a:t>
            </a:r>
            <a:r>
              <a:rPr lang="fr-FR" dirty="0" smtClean="0"/>
              <a:t>(I)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Move the content of the </a:t>
            </a:r>
            <a:r>
              <a:rPr lang="fr-FR" dirty="0" err="1" smtClean="0"/>
              <a:t>method</a:t>
            </a:r>
            <a:r>
              <a:rPr lang="fr-FR" dirty="0" smtClean="0"/>
              <a:t> in </a:t>
            </a:r>
            <a:r>
              <a:rPr lang="fr-FR" dirty="0" err="1" smtClean="0"/>
              <a:t>another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receives</a:t>
            </a:r>
            <a:r>
              <a:rPr lang="fr-FR" dirty="0" smtClean="0"/>
              <a:t> global as </a:t>
            </a:r>
            <a:r>
              <a:rPr lang="fr-FR" dirty="0" err="1" smtClean="0"/>
              <a:t>parameters</a:t>
            </a:r>
            <a:r>
              <a:rPr lang="fr-FR" dirty="0" smtClean="0"/>
              <a:t>,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The initial </a:t>
            </a:r>
            <a:r>
              <a:rPr lang="fr-FR" dirty="0" err="1" smtClean="0"/>
              <a:t>method</a:t>
            </a:r>
            <a:r>
              <a:rPr lang="fr-FR" dirty="0" smtClean="0"/>
              <a:t> </a:t>
            </a:r>
            <a:r>
              <a:rPr lang="fr-FR" dirty="0" err="1" smtClean="0"/>
              <a:t>gets</a:t>
            </a:r>
            <a:r>
              <a:rPr lang="fr-FR" dirty="0" smtClean="0"/>
              <a:t> </a:t>
            </a:r>
            <a:r>
              <a:rPr lang="fr-FR" dirty="0" err="1" smtClean="0"/>
              <a:t>globals</a:t>
            </a:r>
            <a:r>
              <a:rPr lang="fr-FR" dirty="0" smtClean="0"/>
              <a:t> and </a:t>
            </a:r>
            <a:r>
              <a:rPr lang="fr-FR" dirty="0" err="1" smtClean="0"/>
              <a:t>sends</a:t>
            </a:r>
            <a:r>
              <a:rPr lang="fr-FR" dirty="0" smtClean="0"/>
              <a:t> </a:t>
            </a:r>
            <a:r>
              <a:rPr lang="fr-FR" dirty="0" err="1" smtClean="0"/>
              <a:t>them</a:t>
            </a:r>
            <a:r>
              <a:rPr lang="fr-FR" dirty="0" smtClean="0"/>
              <a:t> to the new </a:t>
            </a:r>
            <a:r>
              <a:rPr lang="fr-FR" dirty="0" err="1" smtClean="0"/>
              <a:t>method</a:t>
            </a:r>
            <a:r>
              <a:rPr lang="fr-FR" dirty="0" smtClean="0"/>
              <a:t>,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Unit test the new </a:t>
            </a:r>
            <a:r>
              <a:rPr lang="fr-FR" dirty="0" err="1" smtClean="0"/>
              <a:t>method</a:t>
            </a:r>
            <a:r>
              <a:rPr lang="fr-FR" dirty="0" smtClean="0"/>
              <a:t>.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982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Depending</a:t>
            </a:r>
            <a:r>
              <a:rPr lang="fr-FR" dirty="0"/>
              <a:t> on global variables:  local modification (</a:t>
            </a:r>
            <a:r>
              <a:rPr lang="fr-FR" dirty="0" smtClean="0"/>
              <a:t>II)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Create</a:t>
            </a:r>
            <a:r>
              <a:rPr lang="fr-FR" dirty="0" smtClean="0"/>
              <a:t> new </a:t>
            </a:r>
            <a:r>
              <a:rPr lang="fr-FR" dirty="0" err="1" smtClean="0"/>
              <a:t>virtual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to </a:t>
            </a:r>
            <a:r>
              <a:rPr lang="fr-FR" dirty="0" err="1" smtClean="0"/>
              <a:t>access</a:t>
            </a:r>
            <a:r>
              <a:rPr lang="fr-FR" dirty="0" smtClean="0"/>
              <a:t> global variables</a:t>
            </a:r>
            <a:r>
              <a:rPr lang="fr-FR" dirty="0" smtClean="0"/>
              <a:t>,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Inherit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the class and </a:t>
            </a:r>
            <a:r>
              <a:rPr lang="fr-FR" dirty="0" err="1" smtClean="0"/>
              <a:t>override</a:t>
            </a:r>
            <a:r>
              <a:rPr lang="fr-FR" dirty="0" smtClean="0"/>
              <a:t> new </a:t>
            </a:r>
            <a:r>
              <a:rPr lang="fr-FR" dirty="0" err="1" smtClean="0"/>
              <a:t>virtual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to return stubs,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Unit test the </a:t>
            </a:r>
            <a:r>
              <a:rPr lang="fr-FR" dirty="0" err="1" smtClean="0"/>
              <a:t>inherited</a:t>
            </a:r>
            <a:r>
              <a:rPr lang="fr-FR" dirty="0" smtClean="0"/>
              <a:t> class.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14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Depending</a:t>
            </a:r>
            <a:r>
              <a:rPr lang="fr-FR" dirty="0"/>
              <a:t> on global variables:  </a:t>
            </a:r>
            <a:r>
              <a:rPr lang="fr-FR" dirty="0" smtClean="0"/>
              <a:t>global modification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Get</a:t>
            </a:r>
            <a:r>
              <a:rPr lang="fr-FR" dirty="0" smtClean="0"/>
              <a:t> global variables </a:t>
            </a:r>
            <a:r>
              <a:rPr lang="fr-FR" dirty="0" err="1" smtClean="0"/>
              <a:t>from</a:t>
            </a:r>
            <a:r>
              <a:rPr lang="fr-FR" dirty="0" smtClean="0"/>
              <a:t> a central point (Singletons</a:t>
            </a:r>
            <a:r>
              <a:rPr lang="fr-FR" dirty="0" smtClean="0"/>
              <a:t>, </a:t>
            </a:r>
            <a:r>
              <a:rPr lang="fr-FR" dirty="0" err="1" smtClean="0"/>
              <a:t>factory</a:t>
            </a:r>
            <a:r>
              <a:rPr lang="fr-FR" dirty="0" smtClean="0"/>
              <a:t>),</a:t>
            </a:r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Modify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central point to </a:t>
            </a:r>
            <a:r>
              <a:rPr lang="fr-FR" dirty="0" err="1" smtClean="0"/>
              <a:t>allow</a:t>
            </a:r>
            <a:r>
              <a:rPr lang="fr-FR" dirty="0" smtClean="0"/>
              <a:t> to return </a:t>
            </a:r>
            <a:r>
              <a:rPr lang="fr-FR" dirty="0" err="1" smtClean="0"/>
              <a:t>another</a:t>
            </a:r>
            <a:r>
              <a:rPr lang="fr-FR" dirty="0" smtClean="0"/>
              <a:t> global variables,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Replace global variables by stubs and unit test </a:t>
            </a:r>
            <a:r>
              <a:rPr lang="fr-FR" dirty="0" err="1" smtClean="0"/>
              <a:t>your</a:t>
            </a:r>
            <a:r>
              <a:rPr lang="fr-FR" dirty="0" smtClean="0"/>
              <a:t> class</a:t>
            </a:r>
            <a:r>
              <a:rPr lang="fr-FR" dirty="0" smtClean="0"/>
              <a:t>.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425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Creation</a:t>
            </a:r>
            <a:r>
              <a:rPr lang="fr-FR" dirty="0" smtClean="0"/>
              <a:t> of </a:t>
            </a:r>
            <a:r>
              <a:rPr lang="fr-FR" dirty="0" err="1" smtClean="0"/>
              <a:t>object</a:t>
            </a:r>
            <a:r>
              <a:rPr lang="fr-FR" dirty="0" smtClean="0"/>
              <a:t> </a:t>
            </a:r>
            <a:r>
              <a:rPr lang="fr-FR" dirty="0" smtClean="0"/>
              <a:t>:</a:t>
            </a:r>
            <a:br>
              <a:rPr lang="fr-FR" dirty="0" smtClean="0"/>
            </a:br>
            <a:r>
              <a:rPr lang="fr-FR" dirty="0" smtClean="0"/>
              <a:t>Local modification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Move the </a:t>
            </a:r>
            <a:r>
              <a:rPr lang="fr-FR" dirty="0" err="1" smtClean="0"/>
              <a:t>creation</a:t>
            </a:r>
            <a:r>
              <a:rPr lang="fr-FR" dirty="0" smtClean="0"/>
              <a:t> in a new </a:t>
            </a:r>
            <a:r>
              <a:rPr lang="fr-FR" dirty="0" err="1" smtClean="0"/>
              <a:t>virtual</a:t>
            </a:r>
            <a:r>
              <a:rPr lang="fr-FR" dirty="0" smtClean="0"/>
              <a:t> </a:t>
            </a:r>
            <a:r>
              <a:rPr lang="fr-FR" dirty="0" err="1" smtClean="0"/>
              <a:t>method</a:t>
            </a:r>
            <a:r>
              <a:rPr lang="fr-FR" dirty="0" smtClean="0"/>
              <a:t>,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err="1"/>
              <a:t>Inherit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the class and </a:t>
            </a:r>
            <a:r>
              <a:rPr lang="fr-FR" dirty="0" err="1"/>
              <a:t>override</a:t>
            </a:r>
            <a:r>
              <a:rPr lang="fr-FR" dirty="0"/>
              <a:t> new </a:t>
            </a:r>
            <a:r>
              <a:rPr lang="fr-FR" dirty="0" err="1" smtClean="0"/>
              <a:t>virtual</a:t>
            </a:r>
            <a:r>
              <a:rPr lang="fr-FR" dirty="0" smtClean="0"/>
              <a:t> </a:t>
            </a:r>
            <a:r>
              <a:rPr lang="fr-FR" dirty="0" err="1" smtClean="0"/>
              <a:t>methods</a:t>
            </a:r>
            <a:r>
              <a:rPr lang="fr-FR" dirty="0" smtClean="0"/>
              <a:t> </a:t>
            </a:r>
            <a:r>
              <a:rPr lang="fr-FR" dirty="0"/>
              <a:t>to return stubs,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Unit test the </a:t>
            </a:r>
            <a:r>
              <a:rPr lang="fr-FR" dirty="0" err="1"/>
              <a:t>inherited</a:t>
            </a:r>
            <a:r>
              <a:rPr lang="fr-FR" dirty="0"/>
              <a:t> class.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537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Creation</a:t>
            </a:r>
            <a:r>
              <a:rPr lang="fr-FR" dirty="0" smtClean="0"/>
              <a:t> of </a:t>
            </a:r>
            <a:r>
              <a:rPr lang="fr-FR" dirty="0" err="1" smtClean="0"/>
              <a:t>object</a:t>
            </a:r>
            <a:r>
              <a:rPr lang="fr-FR" dirty="0" smtClean="0"/>
              <a:t>: global modification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Implement</a:t>
            </a:r>
            <a:r>
              <a:rPr lang="fr-FR" dirty="0" smtClean="0"/>
              <a:t> a </a:t>
            </a:r>
            <a:r>
              <a:rPr lang="fr-FR" dirty="0" err="1" smtClean="0"/>
              <a:t>factory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creates</a:t>
            </a:r>
            <a:r>
              <a:rPr lang="fr-FR" dirty="0" smtClean="0"/>
              <a:t> </a:t>
            </a:r>
            <a:r>
              <a:rPr lang="fr-FR" dirty="0" err="1" smtClean="0"/>
              <a:t>objects</a:t>
            </a:r>
            <a:r>
              <a:rPr lang="fr-FR" dirty="0" smtClean="0"/>
              <a:t> </a:t>
            </a:r>
            <a:r>
              <a:rPr lang="fr-FR" dirty="0" smtClean="0"/>
              <a:t>(and </a:t>
            </a:r>
            <a:r>
              <a:rPr lang="fr-FR" dirty="0" err="1" smtClean="0"/>
              <a:t>returns</a:t>
            </a:r>
            <a:r>
              <a:rPr lang="fr-FR" dirty="0" smtClean="0"/>
              <a:t> interface on </a:t>
            </a: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objects</a:t>
            </a:r>
            <a:r>
              <a:rPr lang="fr-FR" dirty="0" smtClean="0"/>
              <a:t>)</a:t>
            </a:r>
            <a:r>
              <a:rPr lang="fr-FR" dirty="0" smtClean="0"/>
              <a:t>,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Change the </a:t>
            </a:r>
            <a:r>
              <a:rPr lang="fr-FR" dirty="0" err="1" smtClean="0"/>
              <a:t>behavior</a:t>
            </a:r>
            <a:r>
              <a:rPr lang="fr-FR" dirty="0" smtClean="0"/>
              <a:t> of the </a:t>
            </a:r>
            <a:r>
              <a:rPr lang="fr-FR" dirty="0" err="1" smtClean="0"/>
              <a:t>factory</a:t>
            </a:r>
            <a:r>
              <a:rPr lang="fr-FR" dirty="0" smtClean="0"/>
              <a:t> to return stubs.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r>
              <a:rPr lang="fr-FR" dirty="0" smtClean="0"/>
              <a:t>Tricks: Use a singleton to </a:t>
            </a:r>
            <a:r>
              <a:rPr lang="fr-FR" dirty="0" err="1" smtClean="0"/>
              <a:t>provide</a:t>
            </a:r>
            <a:r>
              <a:rPr lang="fr-FR" dirty="0" smtClean="0"/>
              <a:t> the </a:t>
            </a:r>
            <a:r>
              <a:rPr lang="fr-FR" dirty="0" err="1" smtClean="0"/>
              <a:t>factory</a:t>
            </a:r>
            <a:r>
              <a:rPr lang="fr-FR" dirty="0" smtClean="0"/>
              <a:t>, and use a </a:t>
            </a:r>
            <a:r>
              <a:rPr lang="fr-FR" dirty="0" err="1" smtClean="0"/>
              <a:t>factory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creates</a:t>
            </a:r>
            <a:r>
              <a:rPr lang="fr-FR" dirty="0" smtClean="0"/>
              <a:t> stubs.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572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Readings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 err="1" smtClean="0"/>
              <a:t>Working</a:t>
            </a:r>
            <a:r>
              <a:rPr lang="fr-FR" dirty="0" smtClean="0"/>
              <a:t> </a:t>
            </a:r>
            <a:r>
              <a:rPr lang="fr-FR" dirty="0" err="1" smtClean="0"/>
              <a:t>Effectively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Legacy</a:t>
            </a:r>
            <a:r>
              <a:rPr lang="fr-FR" dirty="0" smtClean="0"/>
              <a:t> code 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pic>
        <p:nvPicPr>
          <p:cNvPr id="6" name="Image 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600" y="2439938"/>
            <a:ext cx="295275" cy="142875"/>
          </a:xfrm>
          <a:prstGeom prst="rect">
            <a:avLst/>
          </a:prstGeom>
        </p:spPr>
      </p:pic>
      <p:pic>
        <p:nvPicPr>
          <p:cNvPr id="7" name="Image 6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548" y="3048048"/>
            <a:ext cx="1523810" cy="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49455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TC101790492[[fn=Album]]</Template>
  <TotalTime>3528</TotalTime>
  <Words>347</Words>
  <Application>Microsoft Office PowerPoint</Application>
  <PresentationFormat>Affichage à l'écran (4:3)</PresentationFormat>
  <Paragraphs>81</Paragraphs>
  <Slides>14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1_Thème Office</vt:lpstr>
      <vt:lpstr>How to test existing code</vt:lpstr>
      <vt:lpstr>Le dilemme </vt:lpstr>
      <vt:lpstr>The main point</vt:lpstr>
      <vt:lpstr>The good news</vt:lpstr>
      <vt:lpstr>A solution</vt:lpstr>
      <vt:lpstr>Breaking dependencies</vt:lpstr>
      <vt:lpstr>Dépendencies =&gt; interfaces</vt:lpstr>
      <vt:lpstr>Dépendencies =&gt; interfaces</vt:lpstr>
      <vt:lpstr>Depending on global variables:  local modification (I)</vt:lpstr>
      <vt:lpstr>Depending on global variables:  local modification (II)</vt:lpstr>
      <vt:lpstr>Depending on global variables:  global modification</vt:lpstr>
      <vt:lpstr>Creation of object : Local modification</vt:lpstr>
      <vt:lpstr>Creation of object: global modification</vt:lpstr>
      <vt:lpstr>Readings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tle</dc:creator>
  <cp:lastModifiedBy>Marc Trabucato</cp:lastModifiedBy>
  <cp:revision>1096</cp:revision>
  <cp:lastPrinted>1601-01-01T00:00:00Z</cp:lastPrinted>
  <dcterms:created xsi:type="dcterms:W3CDTF">2004-05-04T13:10:32Z</dcterms:created>
  <dcterms:modified xsi:type="dcterms:W3CDTF">2014-11-17T13:20:00Z</dcterms:modified>
</cp:coreProperties>
</file>