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9"/>
  </p:notesMasterIdLst>
  <p:sldIdLst>
    <p:sldId id="282" r:id="rId2"/>
    <p:sldId id="285" r:id="rId3"/>
    <p:sldId id="291" r:id="rId4"/>
    <p:sldId id="309" r:id="rId5"/>
    <p:sldId id="292" r:id="rId6"/>
    <p:sldId id="307" r:id="rId7"/>
    <p:sldId id="311" r:id="rId8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39B0"/>
    <a:srgbClr val="EDF769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85815" autoAdjust="0"/>
  </p:normalViewPr>
  <p:slideViewPr>
    <p:cSldViewPr>
      <p:cViewPr varScale="1">
        <p:scale>
          <a:sx n="97" d="100"/>
          <a:sy n="97" d="100"/>
        </p:scale>
        <p:origin x="-1314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303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263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05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noProof="0" smtClean="0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0" y="8683625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F4106CD8-9101-4FF8-B1E1-F3D0DAB674E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5030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2066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FRIEND_TEST() : dans </a:t>
            </a:r>
            <a:r>
              <a:rPr lang="fr-FR" dirty="0" err="1" smtClean="0"/>
              <a:t>gtest</a:t>
            </a:r>
            <a:r>
              <a:rPr lang="fr-FR" dirty="0" smtClean="0"/>
              <a:t>/</a:t>
            </a:r>
            <a:r>
              <a:rPr lang="fr-FR" dirty="0" err="1" smtClean="0"/>
              <a:t>gtest_prod.h</a:t>
            </a: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4232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5B48C-F34D-4471-9B67-7A19C1FAFEC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B6AD5-6E3E-41C1-82D9-B61EA904F42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CEE49-65CE-4639-B1A1-CCB6757478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A56C6-D8CC-4289-B012-0E3FCD1C5FA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150F2-DBC7-4A73-B972-D257FA62A3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CD5A3-D585-4DC0-B8B0-4324E63C67D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3FC10-E2CF-4289-8D66-2273DAA873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95313-00AF-4344-B98D-EDD3E78DF95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46825-6233-4813-AB0B-9DCA0664DC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FB7EB-ABBA-48FB-9FB7-B93B8436229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A1DC9-C9AD-4733-919F-B02780D0EEA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142875" y="6429375"/>
            <a:ext cx="11414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</a:tabLst>
              <a:defRPr sz="1400">
                <a:solidFill>
                  <a:srgbClr val="FFFFFF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43250" y="6429375"/>
            <a:ext cx="2998788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dirty="0" smtClean="0"/>
              <a:t>Lean Software </a:t>
            </a:r>
            <a:r>
              <a:rPr lang="fr-FR" dirty="0" err="1" smtClean="0"/>
              <a:t>Development</a:t>
            </a:r>
            <a:endParaRPr lang="fr-FR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86625" y="6429375"/>
            <a:ext cx="5699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46E371F0-07E8-401B-9F67-3C0DD8453EE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 ft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+mj-lt"/>
          <a:ea typeface="Lucida Sans Unicode" charset="0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Lucida Sans Unicode" charset="0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Lucida Sans Unicode" charset="0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Lucida Sans Unicode" charset="0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Google test &amp; </a:t>
            </a:r>
            <a:r>
              <a:rPr lang="fr-FR" dirty="0" err="1" smtClean="0"/>
              <a:t>google</a:t>
            </a:r>
            <a:r>
              <a:rPr lang="fr-FR" dirty="0" smtClean="0"/>
              <a:t> </a:t>
            </a:r>
            <a:r>
              <a:rPr lang="fr-FR" dirty="0" err="1" smtClean="0"/>
              <a:t>mock</a:t>
            </a:r>
            <a:r>
              <a:rPr lang="fr-FR" dirty="0" smtClean="0"/>
              <a:t> in JD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sz="4400" dirty="0" smtClean="0"/>
              <a:t>One Ring to </a:t>
            </a:r>
            <a:r>
              <a:rPr lang="fr-FR" sz="4400" dirty="0" err="1" smtClean="0"/>
              <a:t>rule</a:t>
            </a:r>
            <a:r>
              <a:rPr lang="fr-FR" sz="4400" dirty="0" smtClean="0"/>
              <a:t> </a:t>
            </a:r>
            <a:r>
              <a:rPr lang="fr-FR" sz="4400" dirty="0" err="1" smtClean="0"/>
              <a:t>them</a:t>
            </a:r>
            <a:r>
              <a:rPr lang="fr-FR" sz="4400" dirty="0" smtClean="0"/>
              <a:t> all</a:t>
            </a:r>
            <a:endParaRPr lang="fr-FR" sz="44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92A5B48C-F34D-4471-9B67-7A19C1FAFECD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  <p:sp>
        <p:nvSpPr>
          <p:cNvPr id="7" name="Sous-titre 2"/>
          <p:cNvSpPr txBox="1">
            <a:spLocks/>
          </p:cNvSpPr>
          <p:nvPr/>
        </p:nvSpPr>
        <p:spPr bwMode="auto">
          <a:xfrm rot="19317967">
            <a:off x="2277901" y="4617036"/>
            <a:ext cx="2160240" cy="504056"/>
          </a:xfrm>
          <a:prstGeom prst="rect">
            <a:avLst/>
          </a:prstGeom>
          <a:solidFill>
            <a:srgbClr val="FFFF00">
              <a:alpha val="85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marL="0" indent="0" algn="ctr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457200" indent="0" algn="ctr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914400" indent="0" algn="ctr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371600" indent="0" algn="ctr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1828800" indent="0" algn="ctr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286000" indent="0" algn="ctr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743200" indent="0" algn="ctr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200400" indent="0" algn="ctr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657600" indent="0" algn="ctr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r>
              <a:rPr lang="fr-FR" kern="0" dirty="0" err="1" smtClean="0"/>
              <a:t>framework</a:t>
            </a:r>
            <a:endParaRPr lang="fr-FR" kern="0" dirty="0"/>
          </a:p>
        </p:txBody>
      </p:sp>
      <p:sp>
        <p:nvSpPr>
          <p:cNvPr id="8" name="Sous-titre 2"/>
          <p:cNvSpPr txBox="1">
            <a:spLocks/>
          </p:cNvSpPr>
          <p:nvPr/>
        </p:nvSpPr>
        <p:spPr bwMode="auto">
          <a:xfrm rot="19444645">
            <a:off x="4450142" y="4617037"/>
            <a:ext cx="1321890" cy="504056"/>
          </a:xfrm>
          <a:prstGeom prst="rect">
            <a:avLst/>
          </a:prstGeom>
          <a:solidFill>
            <a:srgbClr val="FFFF00">
              <a:alpha val="85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marL="0" indent="0" algn="ctr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457200" indent="0" algn="ctr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914400" indent="0" algn="ctr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371600" indent="0" algn="ctr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1828800" indent="0" algn="ctr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286000" indent="0" algn="ctr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743200" indent="0" algn="ctr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200400" indent="0" algn="ctr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657600" indent="0" algn="ctr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r>
              <a:rPr lang="fr-FR" kern="0" dirty="0" smtClean="0"/>
              <a:t>tester</a:t>
            </a:r>
            <a:endParaRPr lang="fr-FR" kern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Concerning</a:t>
            </a:r>
            <a:r>
              <a:rPr lang="fr-FR" dirty="0" smtClean="0"/>
              <a:t> files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 new directory </a:t>
            </a:r>
            <a:r>
              <a:rPr lang="fr-FR" b="1" dirty="0" smtClean="0"/>
              <a:t>/</a:t>
            </a:r>
            <a:r>
              <a:rPr lang="fr-FR" b="1" dirty="0" err="1" smtClean="0"/>
              <a:t>unittests</a:t>
            </a:r>
            <a:r>
              <a:rPr lang="fr-FR" b="1" dirty="0" smtClean="0"/>
              <a:t> </a:t>
            </a:r>
            <a:r>
              <a:rPr lang="fr-FR" dirty="0" smtClean="0"/>
              <a:t>in </a:t>
            </a:r>
            <a:r>
              <a:rPr lang="fr-FR" b="1" dirty="0" smtClean="0"/>
              <a:t>/main</a:t>
            </a:r>
            <a:r>
              <a:rPr lang="fr-FR" dirty="0" smtClean="0"/>
              <a:t> (</a:t>
            </a:r>
            <a:r>
              <a:rPr lang="fr-FR" dirty="0" err="1" smtClean="0"/>
              <a:t>like</a:t>
            </a:r>
            <a:r>
              <a:rPr lang="fr-FR" dirty="0" smtClean="0"/>
              <a:t>  </a:t>
            </a:r>
            <a:r>
              <a:rPr lang="fr-FR" b="1" dirty="0" smtClean="0"/>
              <a:t>/</a:t>
            </a:r>
            <a:r>
              <a:rPr lang="fr-FR" b="1" dirty="0" err="1" smtClean="0"/>
              <a:t>src</a:t>
            </a:r>
            <a:r>
              <a:rPr lang="fr-FR" b="1" dirty="0" smtClean="0"/>
              <a:t>)</a:t>
            </a:r>
          </a:p>
          <a:p>
            <a:endParaRPr lang="fr-FR" b="1" dirty="0"/>
          </a:p>
          <a:p>
            <a:r>
              <a:rPr lang="fr-FR" dirty="0" smtClean="0"/>
              <a:t>For </a:t>
            </a:r>
            <a:r>
              <a:rPr lang="fr-FR" dirty="0" err="1" smtClean="0"/>
              <a:t>each</a:t>
            </a:r>
            <a:r>
              <a:rPr lang="fr-FR" dirty="0" smtClean="0"/>
              <a:t> </a:t>
            </a:r>
            <a:r>
              <a:rPr lang="fr-FR" dirty="0" err="1" smtClean="0"/>
              <a:t>project</a:t>
            </a:r>
            <a:r>
              <a:rPr lang="fr-FR" dirty="0" smtClean="0"/>
              <a:t> in </a:t>
            </a:r>
            <a:r>
              <a:rPr lang="fr-FR" b="1" dirty="0" smtClean="0"/>
              <a:t>/</a:t>
            </a:r>
            <a:r>
              <a:rPr lang="fr-FR" b="1" dirty="0" err="1" smtClean="0"/>
              <a:t>src</a:t>
            </a:r>
            <a:r>
              <a:rPr lang="fr-FR" dirty="0" smtClean="0"/>
              <a:t>, a </a:t>
            </a:r>
            <a:r>
              <a:rPr lang="fr-FR" dirty="0" err="1" smtClean="0"/>
              <a:t>project</a:t>
            </a:r>
            <a:r>
              <a:rPr lang="fr-FR" dirty="0" smtClean="0"/>
              <a:t> for test in </a:t>
            </a:r>
            <a:r>
              <a:rPr lang="fr-FR" b="1" dirty="0" smtClean="0"/>
              <a:t>/</a:t>
            </a:r>
            <a:r>
              <a:rPr lang="fr-FR" b="1" dirty="0" err="1" smtClean="0"/>
              <a:t>unittests</a:t>
            </a:r>
            <a:endParaRPr lang="fr-FR" b="1" dirty="0" smtClean="0"/>
          </a:p>
          <a:p>
            <a:endParaRPr lang="fr-FR" b="1" dirty="0"/>
          </a:p>
          <a:p>
            <a:r>
              <a:rPr lang="fr-FR" dirty="0" smtClean="0"/>
              <a:t>The class file and the test file have the </a:t>
            </a:r>
            <a:r>
              <a:rPr lang="fr-FR" dirty="0" err="1" smtClean="0"/>
              <a:t>same</a:t>
            </a:r>
            <a:r>
              <a:rPr lang="fr-FR" dirty="0" smtClean="0"/>
              <a:t> </a:t>
            </a:r>
            <a:r>
              <a:rPr lang="fr-FR" dirty="0" err="1" smtClean="0"/>
              <a:t>name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902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Concerning</a:t>
            </a:r>
            <a:r>
              <a:rPr lang="fr-FR" dirty="0" smtClean="0"/>
              <a:t> Visual Studio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 test </a:t>
            </a:r>
            <a:r>
              <a:rPr lang="fr-FR" dirty="0" err="1" smtClean="0"/>
              <a:t>project</a:t>
            </a:r>
            <a:r>
              <a:rPr lang="fr-FR" dirty="0" smtClean="0"/>
              <a:t> for </a:t>
            </a:r>
            <a:r>
              <a:rPr lang="fr-FR" dirty="0" err="1" smtClean="0"/>
              <a:t>each</a:t>
            </a:r>
            <a:r>
              <a:rPr lang="fr-FR" dirty="0" smtClean="0"/>
              <a:t> </a:t>
            </a:r>
            <a:r>
              <a:rPr lang="fr-FR" dirty="0" err="1" smtClean="0"/>
              <a:t>engine</a:t>
            </a:r>
            <a:r>
              <a:rPr lang="fr-FR" dirty="0" smtClean="0"/>
              <a:t> </a:t>
            </a:r>
            <a:r>
              <a:rPr lang="fr-FR" dirty="0" err="1" smtClean="0"/>
              <a:t>project</a:t>
            </a:r>
            <a:endParaRPr lang="fr-FR" dirty="0" smtClean="0"/>
          </a:p>
          <a:p>
            <a:endParaRPr lang="fr-FR" dirty="0"/>
          </a:p>
          <a:p>
            <a:r>
              <a:rPr lang="fr-FR" dirty="0" err="1" smtClean="0"/>
              <a:t>Next</a:t>
            </a:r>
            <a:r>
              <a:rPr lang="fr-FR" dirty="0" smtClean="0"/>
              <a:t> to the </a:t>
            </a:r>
            <a:r>
              <a:rPr lang="fr-FR" dirty="0" err="1" smtClean="0"/>
              <a:t>engine</a:t>
            </a:r>
            <a:r>
              <a:rPr lang="fr-FR" dirty="0" smtClean="0"/>
              <a:t> projet </a:t>
            </a:r>
            <a:r>
              <a:rPr lang="fr-FR" dirty="0" err="1" smtClean="0"/>
              <a:t>itself</a:t>
            </a:r>
            <a:r>
              <a:rPr lang="fr-FR" dirty="0" smtClean="0"/>
              <a:t>, </a:t>
            </a:r>
            <a:r>
              <a:rPr lang="fr-FR" dirty="0" err="1" smtClean="0"/>
              <a:t>with</a:t>
            </a:r>
            <a:r>
              <a:rPr lang="fr-FR" dirty="0" smtClean="0"/>
              <a:t> the </a:t>
            </a:r>
            <a:r>
              <a:rPr lang="fr-FR" dirty="0" err="1" smtClean="0"/>
              <a:t>suffix</a:t>
            </a:r>
            <a:r>
              <a:rPr lang="fr-FR" dirty="0" smtClean="0"/>
              <a:t> </a:t>
            </a:r>
            <a:r>
              <a:rPr lang="fr-FR" b="1" dirty="0" smtClean="0"/>
              <a:t>Test</a:t>
            </a:r>
          </a:p>
          <a:p>
            <a:endParaRPr lang="fr-FR" dirty="0"/>
          </a:p>
          <a:p>
            <a:r>
              <a:rPr lang="fr-FR" dirty="0" smtClean="0"/>
              <a:t>And a new application </a:t>
            </a:r>
            <a:r>
              <a:rPr lang="fr-FR" dirty="0" err="1" smtClean="0"/>
              <a:t>ua_unittests</a:t>
            </a:r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59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Concerning</a:t>
            </a:r>
            <a:r>
              <a:rPr lang="fr-FR" dirty="0" smtClean="0"/>
              <a:t> Visual Studio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613" y="1249718"/>
            <a:ext cx="3029373" cy="4915586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4" name="Connecteur droit avec flèche 13"/>
          <p:cNvCxnSpPr>
            <a:stCxn id="18" idx="1"/>
          </p:cNvCxnSpPr>
          <p:nvPr/>
        </p:nvCxnSpPr>
        <p:spPr bwMode="auto">
          <a:xfrm flipH="1">
            <a:off x="3619315" y="2023974"/>
            <a:ext cx="2160240" cy="180890"/>
          </a:xfrm>
          <a:prstGeom prst="straightConnector1">
            <a:avLst/>
          </a:prstGeom>
          <a:solidFill>
            <a:srgbClr val="00B8FF"/>
          </a:soli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Connecteur droit avec flèche 15"/>
          <p:cNvCxnSpPr>
            <a:stCxn id="22" idx="1"/>
          </p:cNvCxnSpPr>
          <p:nvPr/>
        </p:nvCxnSpPr>
        <p:spPr bwMode="auto">
          <a:xfrm flipH="1">
            <a:off x="3259275" y="5517232"/>
            <a:ext cx="2447767" cy="72009"/>
          </a:xfrm>
          <a:prstGeom prst="straightConnector1">
            <a:avLst/>
          </a:prstGeom>
          <a:solidFill>
            <a:srgbClr val="00B8FF"/>
          </a:soli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Connecteur droit avec flèche 16"/>
          <p:cNvCxnSpPr>
            <a:stCxn id="21" idx="1"/>
          </p:cNvCxnSpPr>
          <p:nvPr/>
        </p:nvCxnSpPr>
        <p:spPr bwMode="auto">
          <a:xfrm flipH="1">
            <a:off x="3475299" y="3753907"/>
            <a:ext cx="2456656" cy="323165"/>
          </a:xfrm>
          <a:prstGeom prst="straightConnector1">
            <a:avLst/>
          </a:prstGeom>
          <a:solidFill>
            <a:srgbClr val="00B8FF"/>
          </a:soli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ZoneTexte 17"/>
          <p:cNvSpPr txBox="1"/>
          <p:nvPr/>
        </p:nvSpPr>
        <p:spPr>
          <a:xfrm>
            <a:off x="5779555" y="1700808"/>
            <a:ext cx="1672253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Unit tests pour</a:t>
            </a:r>
          </a:p>
          <a:p>
            <a:pPr algn="ctr"/>
            <a:r>
              <a:rPr lang="fr-FR" dirty="0" err="1" smtClean="0">
                <a:solidFill>
                  <a:schemeClr val="tx1"/>
                </a:solidFill>
              </a:rPr>
              <a:t>JD.Gameplay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5931955" y="3430741"/>
            <a:ext cx="1672253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Unit tests pour</a:t>
            </a:r>
          </a:p>
          <a:p>
            <a:pPr algn="ctr"/>
            <a:r>
              <a:rPr lang="fr-FR" dirty="0" err="1" smtClean="0">
                <a:solidFill>
                  <a:schemeClr val="tx1"/>
                </a:solidFill>
              </a:rPr>
              <a:t>UAF.Core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707042" y="5194066"/>
            <a:ext cx="2249334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Main application for </a:t>
            </a:r>
          </a:p>
          <a:p>
            <a:pPr algn="ctr"/>
            <a:r>
              <a:rPr lang="fr-FR" dirty="0" smtClean="0">
                <a:solidFill>
                  <a:schemeClr val="tx1"/>
                </a:solidFill>
              </a:rPr>
              <a:t>Unit tests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30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u</a:t>
            </a:r>
            <a:r>
              <a:rPr lang="fr-FR" dirty="0" err="1" smtClean="0"/>
              <a:t>a_unittests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 new application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executes</a:t>
            </a:r>
            <a:r>
              <a:rPr lang="fr-FR" dirty="0" smtClean="0"/>
              <a:t> unit tests.</a:t>
            </a:r>
          </a:p>
          <a:p>
            <a:endParaRPr lang="fr-FR" dirty="0"/>
          </a:p>
          <a:p>
            <a:r>
              <a:rPr lang="fr-FR" dirty="0" err="1" smtClean="0"/>
              <a:t>Automatically</a:t>
            </a:r>
            <a:r>
              <a:rPr lang="fr-FR" dirty="0" smtClean="0"/>
              <a:t> </a:t>
            </a:r>
            <a:r>
              <a:rPr lang="fr-FR" dirty="0" err="1" smtClean="0"/>
              <a:t>launched</a:t>
            </a:r>
            <a:r>
              <a:rPr lang="fr-FR" dirty="0" smtClean="0"/>
              <a:t> by </a:t>
            </a:r>
            <a:r>
              <a:rPr lang="fr-FR" dirty="0" err="1" smtClean="0"/>
              <a:t>its</a:t>
            </a:r>
            <a:r>
              <a:rPr lang="fr-FR" dirty="0" smtClean="0"/>
              <a:t> </a:t>
            </a:r>
            <a:r>
              <a:rPr lang="fr-FR" dirty="0" err="1" smtClean="0"/>
              <a:t>own</a:t>
            </a:r>
            <a:r>
              <a:rPr lang="fr-FR" dirty="0" smtClean="0"/>
              <a:t> post-</a:t>
            </a:r>
            <a:r>
              <a:rPr lang="fr-FR" dirty="0" err="1" smtClean="0"/>
              <a:t>build</a:t>
            </a:r>
            <a:r>
              <a:rPr lang="fr-FR" dirty="0" smtClean="0"/>
              <a:t> (on PC).</a:t>
            </a:r>
          </a:p>
          <a:p>
            <a:endParaRPr lang="fr-FR" dirty="0"/>
          </a:p>
          <a:p>
            <a:r>
              <a:rPr lang="fr-FR" dirty="0" err="1" smtClean="0"/>
              <a:t>Each</a:t>
            </a:r>
            <a:r>
              <a:rPr lang="fr-FR" dirty="0" smtClean="0"/>
              <a:t> time a compilation </a:t>
            </a:r>
            <a:r>
              <a:rPr lang="fr-FR" dirty="0" err="1" smtClean="0"/>
              <a:t>succeeds</a:t>
            </a:r>
            <a:r>
              <a:rPr lang="fr-FR" dirty="0" smtClean="0"/>
              <a:t>, unit tests are </a:t>
            </a:r>
            <a:r>
              <a:rPr lang="fr-FR" dirty="0" err="1" smtClean="0"/>
              <a:t>executed</a:t>
            </a:r>
            <a:r>
              <a:rPr lang="fr-FR" dirty="0" smtClean="0"/>
              <a:t> (PC).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918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Some</a:t>
            </a:r>
            <a:r>
              <a:rPr lang="fr-FR" dirty="0" smtClean="0"/>
              <a:t> </a:t>
            </a:r>
            <a:r>
              <a:rPr lang="fr-FR" dirty="0" err="1" smtClean="0"/>
              <a:t>constraints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To </a:t>
            </a:r>
            <a:r>
              <a:rPr lang="fr-FR" dirty="0" err="1" smtClean="0"/>
              <a:t>be</a:t>
            </a:r>
            <a:r>
              <a:rPr lang="fr-FR" dirty="0" smtClean="0"/>
              <a:t> able to </a:t>
            </a:r>
            <a:r>
              <a:rPr lang="fr-FR" dirty="0" err="1" smtClean="0"/>
              <a:t>access</a:t>
            </a:r>
            <a:r>
              <a:rPr lang="fr-FR" dirty="0" smtClean="0"/>
              <a:t> </a:t>
            </a:r>
            <a:r>
              <a:rPr lang="fr-FR" dirty="0" err="1" smtClean="0"/>
              <a:t>private</a:t>
            </a:r>
            <a:r>
              <a:rPr lang="fr-FR" dirty="0" smtClean="0"/>
              <a:t> </a:t>
            </a:r>
            <a:r>
              <a:rPr lang="fr-FR" dirty="0" err="1" smtClean="0"/>
              <a:t>members</a:t>
            </a:r>
            <a:r>
              <a:rPr lang="fr-FR" dirty="0" smtClean="0"/>
              <a:t>, the test has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friend</a:t>
            </a:r>
            <a:r>
              <a:rPr lang="fr-FR" dirty="0" smtClean="0"/>
              <a:t> of the class,</a:t>
            </a:r>
          </a:p>
          <a:p>
            <a:endParaRPr lang="fr-FR" dirty="0"/>
          </a:p>
          <a:p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gtest</a:t>
            </a:r>
            <a:r>
              <a:rPr lang="fr-FR" dirty="0" smtClean="0"/>
              <a:t>, a test </a:t>
            </a:r>
            <a:r>
              <a:rPr lang="fr-FR" dirty="0" err="1" smtClean="0"/>
              <a:t>means</a:t>
            </a:r>
            <a:r>
              <a:rPr lang="fr-FR" dirty="0" smtClean="0"/>
              <a:t> a class.</a:t>
            </a:r>
          </a:p>
          <a:p>
            <a:endParaRPr lang="fr-FR" dirty="0"/>
          </a:p>
          <a:p>
            <a:r>
              <a:rPr lang="fr-FR" dirty="0" smtClean="0"/>
              <a:t>So, </a:t>
            </a:r>
            <a:r>
              <a:rPr lang="fr-FR" dirty="0" err="1" smtClean="0"/>
              <a:t>we</a:t>
            </a:r>
            <a:r>
              <a:rPr lang="fr-FR" dirty="0" smtClean="0"/>
              <a:t> have to </a:t>
            </a:r>
            <a:r>
              <a:rPr lang="fr-FR" dirty="0" err="1" smtClean="0"/>
              <a:t>add</a:t>
            </a:r>
            <a:r>
              <a:rPr lang="fr-FR" dirty="0" smtClean="0"/>
              <a:t> in the class as </a:t>
            </a:r>
            <a:r>
              <a:rPr lang="fr-FR" dirty="0" err="1" smtClean="0"/>
              <a:t>many</a:t>
            </a:r>
            <a:r>
              <a:rPr lang="fr-FR" dirty="0" smtClean="0"/>
              <a:t> </a:t>
            </a:r>
            <a:r>
              <a:rPr lang="fr-FR" dirty="0" err="1" smtClean="0"/>
              <a:t>friend</a:t>
            </a:r>
            <a:r>
              <a:rPr lang="fr-FR" dirty="0" smtClean="0"/>
              <a:t> as </a:t>
            </a:r>
            <a:r>
              <a:rPr lang="fr-FR" dirty="0" err="1" smtClean="0"/>
              <a:t>we</a:t>
            </a:r>
            <a:r>
              <a:rPr lang="fr-FR" dirty="0" smtClean="0"/>
              <a:t> have tests.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166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solution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Create</a:t>
            </a:r>
            <a:r>
              <a:rPr lang="fr-FR" dirty="0" smtClean="0"/>
              <a:t> a unique class </a:t>
            </a:r>
            <a:r>
              <a:rPr lang="fr-FR" dirty="0" err="1" smtClean="0"/>
              <a:t>friend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provides</a:t>
            </a:r>
            <a:r>
              <a:rPr lang="fr-FR" dirty="0" smtClean="0"/>
              <a:t> </a:t>
            </a:r>
            <a:r>
              <a:rPr lang="fr-FR" dirty="0" err="1" smtClean="0"/>
              <a:t>accesses</a:t>
            </a:r>
            <a:r>
              <a:rPr lang="fr-FR" dirty="0" smtClean="0"/>
              <a:t> to </a:t>
            </a:r>
            <a:r>
              <a:rPr lang="fr-FR" dirty="0" err="1" smtClean="0"/>
              <a:t>private</a:t>
            </a:r>
            <a:r>
              <a:rPr lang="fr-FR" dirty="0" smtClean="0"/>
              <a:t> </a:t>
            </a:r>
            <a:r>
              <a:rPr lang="fr-FR" dirty="0" err="1" smtClean="0"/>
              <a:t>members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dirty="0" smtClean="0"/>
              <a:t>It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An </a:t>
            </a:r>
            <a:r>
              <a:rPr lang="fr-FR" dirty="0" err="1" smtClean="0"/>
              <a:t>helper</a:t>
            </a:r>
            <a:r>
              <a:rPr lang="fr-FR" dirty="0" smtClean="0"/>
              <a:t> class</a:t>
            </a:r>
          </a:p>
          <a:p>
            <a:pPr lvl="1"/>
            <a:r>
              <a:rPr lang="fr-FR" dirty="0" smtClean="0"/>
              <a:t>The base class for test </a:t>
            </a:r>
            <a:r>
              <a:rPr lang="fr-FR" dirty="0" err="1" smtClean="0"/>
              <a:t>fixture</a:t>
            </a:r>
            <a:r>
              <a:rPr lang="fr-FR" dirty="0" smtClean="0"/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734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4091</TotalTime>
  <Words>218</Words>
  <Application>Microsoft Office PowerPoint</Application>
  <PresentationFormat>Affichage à l'écran (4:3)</PresentationFormat>
  <Paragraphs>52</Paragraphs>
  <Slides>7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1_Thème Office</vt:lpstr>
      <vt:lpstr>Google test &amp; google mock in JD</vt:lpstr>
      <vt:lpstr>Concerning files</vt:lpstr>
      <vt:lpstr>Concerning Visual Studio</vt:lpstr>
      <vt:lpstr>Concerning Visual Studio</vt:lpstr>
      <vt:lpstr>ua_unittests</vt:lpstr>
      <vt:lpstr>Some constraints</vt:lpstr>
      <vt:lpstr>A solution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tle</dc:creator>
  <cp:lastModifiedBy>Marc Trabucato</cp:lastModifiedBy>
  <cp:revision>1185</cp:revision>
  <cp:lastPrinted>1601-01-01T00:00:00Z</cp:lastPrinted>
  <dcterms:created xsi:type="dcterms:W3CDTF">2004-05-04T13:10:32Z</dcterms:created>
  <dcterms:modified xsi:type="dcterms:W3CDTF">2014-11-18T11:27:58Z</dcterms:modified>
</cp:coreProperties>
</file>