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08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4E38-B051-446C-AD0E-1472CAC128C3}" type="datetimeFigureOut">
              <a:rPr lang="fr-FR" smtClean="0"/>
              <a:t>02/05/2013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B011-44B8-4B51-905F-AD716EE0F7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099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4E38-B051-446C-AD0E-1472CAC128C3}" type="datetimeFigureOut">
              <a:rPr lang="fr-FR" smtClean="0"/>
              <a:t>02/05/2013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B011-44B8-4B51-905F-AD716EE0F7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225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4E38-B051-446C-AD0E-1472CAC128C3}" type="datetimeFigureOut">
              <a:rPr lang="fr-FR" smtClean="0"/>
              <a:t>02/05/2013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B011-44B8-4B51-905F-AD716EE0F7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9833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4E38-B051-446C-AD0E-1472CAC128C3}" type="datetimeFigureOut">
              <a:rPr lang="fr-FR" smtClean="0"/>
              <a:t>02/05/2013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B011-44B8-4B51-905F-AD716EE0F7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177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4E38-B051-446C-AD0E-1472CAC128C3}" type="datetimeFigureOut">
              <a:rPr lang="fr-FR" smtClean="0"/>
              <a:t>02/05/2013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B011-44B8-4B51-905F-AD716EE0F7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3645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4E38-B051-446C-AD0E-1472CAC128C3}" type="datetimeFigureOut">
              <a:rPr lang="fr-FR" smtClean="0"/>
              <a:t>02/05/2013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B011-44B8-4B51-905F-AD716EE0F7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271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4E38-B051-446C-AD0E-1472CAC128C3}" type="datetimeFigureOut">
              <a:rPr lang="fr-FR" smtClean="0"/>
              <a:t>02/05/2013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B011-44B8-4B51-905F-AD716EE0F7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0876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4E38-B051-446C-AD0E-1472CAC128C3}" type="datetimeFigureOut">
              <a:rPr lang="fr-FR" smtClean="0"/>
              <a:t>02/05/2013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B011-44B8-4B51-905F-AD716EE0F7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627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4E38-B051-446C-AD0E-1472CAC128C3}" type="datetimeFigureOut">
              <a:rPr lang="fr-FR" smtClean="0"/>
              <a:t>02/05/2013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B011-44B8-4B51-905F-AD716EE0F7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3490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4E38-B051-446C-AD0E-1472CAC128C3}" type="datetimeFigureOut">
              <a:rPr lang="fr-FR" smtClean="0"/>
              <a:t>02/05/2013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B011-44B8-4B51-905F-AD716EE0F7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443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54E38-B051-446C-AD0E-1472CAC128C3}" type="datetimeFigureOut">
              <a:rPr lang="fr-FR" smtClean="0"/>
              <a:t>02/05/2013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2B011-44B8-4B51-905F-AD716EE0F7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914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54E38-B051-446C-AD0E-1472CAC128C3}" type="datetimeFigureOut">
              <a:rPr lang="fr-FR" smtClean="0"/>
              <a:t>02/05/2013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2B011-44B8-4B51-905F-AD716EE0F7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9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179512" y="188640"/>
            <a:ext cx="1224136" cy="50405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err="1" smtClean="0"/>
              <a:t>SawTooth</a:t>
            </a:r>
            <a:endParaRPr lang="fr-FR" sz="1200" b="1" dirty="0" smtClean="0"/>
          </a:p>
          <a:p>
            <a:pPr algn="ctr"/>
            <a:r>
              <a:rPr lang="fr-FR" sz="1200" b="1" dirty="0" smtClean="0"/>
              <a:t>m_sawtooth1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179512" y="980728"/>
            <a:ext cx="1224136" cy="50405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Square</a:t>
            </a:r>
          </a:p>
          <a:p>
            <a:pPr algn="ctr"/>
            <a:r>
              <a:rPr lang="fr-FR" sz="1200" b="1" dirty="0" smtClean="0"/>
              <a:t>m_square1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1882537" y="538851"/>
            <a:ext cx="187220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err="1" smtClean="0"/>
              <a:t>DoubleSignalWithDetune</a:t>
            </a:r>
            <a:endParaRPr lang="fr-FR" sz="1200" b="1" dirty="0" smtClean="0"/>
          </a:p>
          <a:p>
            <a:pPr algn="ctr"/>
            <a:r>
              <a:rPr lang="fr-FR" sz="1200" b="1" dirty="0" smtClean="0"/>
              <a:t>m_double1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3923928" y="1844824"/>
            <a:ext cx="187220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err="1" smtClean="0"/>
              <a:t>DoubleSignalWithDetune</a:t>
            </a:r>
            <a:endParaRPr lang="fr-FR" sz="1200" b="1" dirty="0" smtClean="0"/>
          </a:p>
          <a:p>
            <a:pPr algn="ctr"/>
            <a:r>
              <a:rPr lang="fr-FR" sz="1200" b="1" dirty="0" err="1" smtClean="0"/>
              <a:t>m_unisson</a:t>
            </a:r>
            <a:endParaRPr lang="fr-FR" sz="1200" b="1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179512" y="2636912"/>
            <a:ext cx="1224136" cy="50405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err="1" smtClean="0"/>
              <a:t>SawTooth</a:t>
            </a:r>
            <a:endParaRPr lang="fr-FR" sz="1200" b="1" dirty="0" smtClean="0"/>
          </a:p>
          <a:p>
            <a:pPr algn="ctr"/>
            <a:r>
              <a:rPr lang="fr-FR" sz="1200" b="1" dirty="0" smtClean="0"/>
              <a:t>m_sawtooth2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179512" y="3429000"/>
            <a:ext cx="1224136" cy="50405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Square</a:t>
            </a:r>
          </a:p>
          <a:p>
            <a:pPr algn="ctr"/>
            <a:r>
              <a:rPr lang="fr-FR" sz="1200" b="1" dirty="0" smtClean="0"/>
              <a:t>m_square2</a:t>
            </a:r>
          </a:p>
        </p:txBody>
      </p:sp>
      <p:sp>
        <p:nvSpPr>
          <p:cNvPr id="23" name="Rectangle à coins arrondis 22"/>
          <p:cNvSpPr/>
          <p:nvPr/>
        </p:nvSpPr>
        <p:spPr>
          <a:xfrm>
            <a:off x="1835696" y="2996952"/>
            <a:ext cx="187220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err="1" smtClean="0"/>
              <a:t>DoubleSignalWithDetune</a:t>
            </a:r>
            <a:endParaRPr lang="fr-FR" sz="1200" b="1" dirty="0" smtClean="0"/>
          </a:p>
          <a:p>
            <a:pPr algn="ctr"/>
            <a:r>
              <a:rPr lang="fr-FR" sz="1200" b="1" dirty="0" smtClean="0"/>
              <a:t>m_double2</a:t>
            </a: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1403648" y="566682"/>
            <a:ext cx="478889" cy="1260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stCxn id="6" idx="3"/>
          </p:cNvCxnSpPr>
          <p:nvPr/>
        </p:nvCxnSpPr>
        <p:spPr>
          <a:xfrm flipV="1">
            <a:off x="1403648" y="980728"/>
            <a:ext cx="478889" cy="252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12" idx="3"/>
          </p:cNvCxnSpPr>
          <p:nvPr/>
        </p:nvCxnSpPr>
        <p:spPr>
          <a:xfrm>
            <a:off x="1403648" y="2888940"/>
            <a:ext cx="432048" cy="252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>
            <a:stCxn id="13" idx="3"/>
          </p:cNvCxnSpPr>
          <p:nvPr/>
        </p:nvCxnSpPr>
        <p:spPr>
          <a:xfrm flipV="1">
            <a:off x="1403648" y="3429000"/>
            <a:ext cx="432048" cy="252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3635896" y="826883"/>
            <a:ext cx="288032" cy="10899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>
            <a:stCxn id="23" idx="3"/>
          </p:cNvCxnSpPr>
          <p:nvPr/>
        </p:nvCxnSpPr>
        <p:spPr>
          <a:xfrm flipV="1">
            <a:off x="3707904" y="2348880"/>
            <a:ext cx="216024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à coins arrondis 36"/>
          <p:cNvSpPr/>
          <p:nvPr/>
        </p:nvSpPr>
        <p:spPr>
          <a:xfrm>
            <a:off x="6012160" y="1844824"/>
            <a:ext cx="1872208" cy="57606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err="1" smtClean="0"/>
              <a:t>SignalWithDoubleBiquad</a:t>
            </a:r>
            <a:endParaRPr lang="fr-FR" sz="1200" b="1" dirty="0" smtClean="0"/>
          </a:p>
          <a:p>
            <a:pPr algn="ctr"/>
            <a:r>
              <a:rPr lang="fr-FR" sz="1200" b="1" dirty="0" err="1" smtClean="0"/>
              <a:t>m_unisson</a:t>
            </a:r>
            <a:endParaRPr lang="fr-FR" sz="1200" b="1" dirty="0"/>
          </a:p>
        </p:txBody>
      </p:sp>
      <p:cxnSp>
        <p:nvCxnSpPr>
          <p:cNvPr id="39" name="Connecteur droit avec flèche 38"/>
          <p:cNvCxnSpPr>
            <a:endCxn id="37" idx="1"/>
          </p:cNvCxnSpPr>
          <p:nvPr/>
        </p:nvCxnSpPr>
        <p:spPr>
          <a:xfrm>
            <a:off x="5652120" y="2132856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à coins arrondis 39"/>
          <p:cNvSpPr/>
          <p:nvPr/>
        </p:nvSpPr>
        <p:spPr>
          <a:xfrm>
            <a:off x="179512" y="5013176"/>
            <a:ext cx="1224136" cy="50405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Noise</a:t>
            </a:r>
          </a:p>
          <a:p>
            <a:pPr algn="ctr"/>
            <a:r>
              <a:rPr lang="fr-FR" sz="1200" b="1" dirty="0" err="1" smtClean="0"/>
              <a:t>m_noise</a:t>
            </a:r>
            <a:endParaRPr lang="fr-FR" sz="1200" b="1" dirty="0" smtClean="0"/>
          </a:p>
        </p:txBody>
      </p:sp>
      <p:sp>
        <p:nvSpPr>
          <p:cNvPr id="45" name="Rectangle à coins arrondis 44"/>
          <p:cNvSpPr/>
          <p:nvPr/>
        </p:nvSpPr>
        <p:spPr>
          <a:xfrm>
            <a:off x="8100392" y="1844824"/>
            <a:ext cx="828092" cy="57606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ADSR</a:t>
            </a:r>
          </a:p>
          <a:p>
            <a:pPr algn="ctr"/>
            <a:r>
              <a:rPr lang="fr-FR" sz="1200" b="1" dirty="0" err="1" smtClean="0"/>
              <a:t>m_adsr</a:t>
            </a:r>
            <a:endParaRPr lang="fr-FR" sz="1200" b="1" dirty="0"/>
          </a:p>
        </p:txBody>
      </p:sp>
      <p:cxnSp>
        <p:nvCxnSpPr>
          <p:cNvPr id="47" name="Connecteur droit avec flèche 46"/>
          <p:cNvCxnSpPr>
            <a:stCxn id="37" idx="3"/>
            <a:endCxn id="45" idx="1"/>
          </p:cNvCxnSpPr>
          <p:nvPr/>
        </p:nvCxnSpPr>
        <p:spPr>
          <a:xfrm>
            <a:off x="7884368" y="2132856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à coins arrondis 48"/>
          <p:cNvSpPr/>
          <p:nvPr/>
        </p:nvSpPr>
        <p:spPr>
          <a:xfrm>
            <a:off x="1835696" y="5013176"/>
            <a:ext cx="1656184" cy="57606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err="1" smtClean="0"/>
              <a:t>SignalWithBiquad</a:t>
            </a:r>
            <a:endParaRPr lang="fr-FR" sz="1200" b="1" dirty="0" smtClean="0"/>
          </a:p>
          <a:p>
            <a:pPr algn="ctr"/>
            <a:r>
              <a:rPr lang="fr-FR" sz="1200" b="1" dirty="0" err="1" smtClean="0"/>
              <a:t>m_noiseWithBiquad</a:t>
            </a:r>
            <a:endParaRPr lang="fr-FR" sz="1200" b="1" dirty="0" smtClean="0"/>
          </a:p>
        </p:txBody>
      </p:sp>
      <p:cxnSp>
        <p:nvCxnSpPr>
          <p:cNvPr id="51" name="Connecteur droit avec flèche 50"/>
          <p:cNvCxnSpPr>
            <a:stCxn id="40" idx="3"/>
            <a:endCxn id="49" idx="1"/>
          </p:cNvCxnSpPr>
          <p:nvPr/>
        </p:nvCxnSpPr>
        <p:spPr>
          <a:xfrm>
            <a:off x="1403648" y="5265204"/>
            <a:ext cx="432048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à coins arrondis 55"/>
          <p:cNvSpPr/>
          <p:nvPr/>
        </p:nvSpPr>
        <p:spPr>
          <a:xfrm>
            <a:off x="3995936" y="5013176"/>
            <a:ext cx="1152128" cy="57606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smtClean="0"/>
              <a:t>ADSR</a:t>
            </a:r>
          </a:p>
          <a:p>
            <a:pPr algn="ctr"/>
            <a:r>
              <a:rPr lang="fr-FR" sz="1200" b="1" dirty="0" err="1" smtClean="0"/>
              <a:t>m_noiseAdsr</a:t>
            </a:r>
            <a:endParaRPr lang="fr-FR" sz="1200" b="1" dirty="0"/>
          </a:p>
        </p:txBody>
      </p:sp>
      <p:cxnSp>
        <p:nvCxnSpPr>
          <p:cNvPr id="58" name="Connecteur droit avec flèche 57"/>
          <p:cNvCxnSpPr>
            <a:stCxn id="49" idx="3"/>
            <a:endCxn id="56" idx="1"/>
          </p:cNvCxnSpPr>
          <p:nvPr/>
        </p:nvCxnSpPr>
        <p:spPr>
          <a:xfrm>
            <a:off x="3491880" y="5301208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à coins arrondis 58"/>
          <p:cNvSpPr/>
          <p:nvPr/>
        </p:nvSpPr>
        <p:spPr>
          <a:xfrm>
            <a:off x="6444208" y="4653136"/>
            <a:ext cx="1152128" cy="57606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 err="1" smtClean="0"/>
              <a:t>StereoDelay</a:t>
            </a:r>
            <a:endParaRPr lang="fr-FR" sz="1200" b="1" dirty="0" smtClean="0"/>
          </a:p>
          <a:p>
            <a:pPr algn="ctr"/>
            <a:r>
              <a:rPr lang="fr-FR" sz="1200" b="1" dirty="0" err="1" smtClean="0"/>
              <a:t>m_delay</a:t>
            </a:r>
            <a:endParaRPr lang="fr-FR" sz="1200" b="1" dirty="0"/>
          </a:p>
        </p:txBody>
      </p:sp>
      <p:sp>
        <p:nvSpPr>
          <p:cNvPr id="62" name="Rectangle à coins arrondis 61"/>
          <p:cNvSpPr/>
          <p:nvPr/>
        </p:nvSpPr>
        <p:spPr>
          <a:xfrm>
            <a:off x="5220072" y="5589240"/>
            <a:ext cx="3744416" cy="5463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 err="1" smtClean="0"/>
              <a:t>MonophonicSynth</a:t>
            </a:r>
            <a:r>
              <a:rPr lang="fr-FR" dirty="0" smtClean="0"/>
              <a:t>::</a:t>
            </a:r>
            <a:r>
              <a:rPr lang="fr-FR" dirty="0" err="1" smtClean="0"/>
              <a:t>pullSourceBuffer</a:t>
            </a:r>
            <a:endParaRPr lang="fr-FR" dirty="0"/>
          </a:p>
        </p:txBody>
      </p:sp>
      <p:cxnSp>
        <p:nvCxnSpPr>
          <p:cNvPr id="64" name="Connecteur droit avec flèche 63"/>
          <p:cNvCxnSpPr>
            <a:stCxn id="56" idx="3"/>
            <a:endCxn id="59" idx="1"/>
          </p:cNvCxnSpPr>
          <p:nvPr/>
        </p:nvCxnSpPr>
        <p:spPr>
          <a:xfrm flipV="1">
            <a:off x="5148064" y="4941168"/>
            <a:ext cx="129614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>
            <a:stCxn id="45" idx="2"/>
            <a:endCxn id="59" idx="0"/>
          </p:cNvCxnSpPr>
          <p:nvPr/>
        </p:nvCxnSpPr>
        <p:spPr>
          <a:xfrm flipH="1">
            <a:off x="7020272" y="2420888"/>
            <a:ext cx="1494166" cy="2232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/>
          <p:cNvCxnSpPr>
            <a:endCxn id="62" idx="0"/>
          </p:cNvCxnSpPr>
          <p:nvPr/>
        </p:nvCxnSpPr>
        <p:spPr>
          <a:xfrm>
            <a:off x="7092280" y="5121188"/>
            <a:ext cx="0" cy="4680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3793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29</Words>
  <Application>Microsoft Office PowerPoint</Application>
  <PresentationFormat>Affichage à l'écran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ubisoft Divertissements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mpavageau</dc:creator>
  <cp:lastModifiedBy>mpavageau</cp:lastModifiedBy>
  <cp:revision>4</cp:revision>
  <dcterms:created xsi:type="dcterms:W3CDTF">2013-05-02T10:31:09Z</dcterms:created>
  <dcterms:modified xsi:type="dcterms:W3CDTF">2013-05-02T12:05:33Z</dcterms:modified>
</cp:coreProperties>
</file>